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6" r:id="rId4"/>
    <p:sldId id="260" r:id="rId5"/>
    <p:sldId id="259" r:id="rId6"/>
    <p:sldId id="265" r:id="rId7"/>
    <p:sldId id="267" r:id="rId8"/>
    <p:sldId id="272" r:id="rId9"/>
    <p:sldId id="279" r:id="rId10"/>
    <p:sldId id="277" r:id="rId11"/>
    <p:sldId id="262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68EE-C97F-410B-B057-8D4FFFCD38DE}" type="datetimeFigureOut">
              <a:rPr lang="pl-PL" smtClean="0"/>
              <a:pPr/>
              <a:t>18.06.2020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A3F2-3E43-45E6-82C8-5A52C042C2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68EE-C97F-410B-B057-8D4FFFCD38DE}" type="datetimeFigureOut">
              <a:rPr lang="pl-PL" smtClean="0"/>
              <a:pPr/>
              <a:t>18.06.2020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A3F2-3E43-45E6-82C8-5A52C042C2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68EE-C97F-410B-B057-8D4FFFCD38DE}" type="datetimeFigureOut">
              <a:rPr lang="pl-PL" smtClean="0"/>
              <a:pPr/>
              <a:t>18.06.2020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A3F2-3E43-45E6-82C8-5A52C042C2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68EE-C97F-410B-B057-8D4FFFCD38DE}" type="datetimeFigureOut">
              <a:rPr lang="pl-PL" smtClean="0"/>
              <a:pPr/>
              <a:t>18.06.2020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A3F2-3E43-45E6-82C8-5A52C042C2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68EE-C97F-410B-B057-8D4FFFCD38DE}" type="datetimeFigureOut">
              <a:rPr lang="pl-PL" smtClean="0"/>
              <a:pPr/>
              <a:t>18.06.2020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A3F2-3E43-45E6-82C8-5A52C042C2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68EE-C97F-410B-B057-8D4FFFCD38DE}" type="datetimeFigureOut">
              <a:rPr lang="pl-PL" smtClean="0"/>
              <a:pPr/>
              <a:t>18.06.2020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A3F2-3E43-45E6-82C8-5A52C042C2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68EE-C97F-410B-B057-8D4FFFCD38DE}" type="datetimeFigureOut">
              <a:rPr lang="pl-PL" smtClean="0"/>
              <a:pPr/>
              <a:t>18.06.2020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A3F2-3E43-45E6-82C8-5A52C042C2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68EE-C97F-410B-B057-8D4FFFCD38DE}" type="datetimeFigureOut">
              <a:rPr lang="pl-PL" smtClean="0"/>
              <a:pPr/>
              <a:t>18.06.2020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A3F2-3E43-45E6-82C8-5A52C042C2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68EE-C97F-410B-B057-8D4FFFCD38DE}" type="datetimeFigureOut">
              <a:rPr lang="pl-PL" smtClean="0"/>
              <a:pPr/>
              <a:t>18.06.2020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A3F2-3E43-45E6-82C8-5A52C042C2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68EE-C97F-410B-B057-8D4FFFCD38DE}" type="datetimeFigureOut">
              <a:rPr lang="pl-PL" smtClean="0"/>
              <a:pPr/>
              <a:t>18.06.2020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A3F2-3E43-45E6-82C8-5A52C042C2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68EE-C97F-410B-B057-8D4FFFCD38DE}" type="datetimeFigureOut">
              <a:rPr lang="pl-PL" smtClean="0"/>
              <a:pPr/>
              <a:t>18.06.2020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94A3F2-3E43-45E6-82C8-5A52C042C2E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2D68EE-C97F-410B-B057-8D4FFFCD38DE}" type="datetimeFigureOut">
              <a:rPr lang="pl-PL" smtClean="0"/>
              <a:pPr/>
              <a:t>18.06.2020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94A3F2-3E43-45E6-82C8-5A52C042C2EB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Bezpieczne wakacje</a:t>
            </a:r>
            <a:br>
              <a:rPr lang="pl-PL" dirty="0" smtClean="0"/>
            </a:br>
            <a:r>
              <a:rPr lang="pl-PL" dirty="0" smtClean="0"/>
              <a:t> czyli </a:t>
            </a:r>
            <a:br>
              <a:rPr lang="pl-PL" dirty="0" smtClean="0"/>
            </a:br>
            <a:r>
              <a:rPr lang="pl-PL" dirty="0" smtClean="0"/>
              <a:t> jak wypoczywać z głową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6237312"/>
            <a:ext cx="8142728" cy="472016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Opracowanie: Joanna Wyrostek – pedagog szkolny SP Odrzykoń</a:t>
            </a:r>
            <a:endParaRPr lang="pl-PL" dirty="0"/>
          </a:p>
        </p:txBody>
      </p:sp>
      <p:sp>
        <p:nvSpPr>
          <p:cNvPr id="96258" name="AutoShape 2" descr="Bezpieczne wakacje z Myszką Ogonisią – blog4yo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6260" name="AutoShape 4" descr="Bezpieczne wakacje z Myszką Ogonisią – blog4yo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7" name="Obraz 6" descr="pobr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212976"/>
            <a:ext cx="4464496" cy="2870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6632"/>
            <a:ext cx="8075240" cy="6207968"/>
          </a:xfrm>
        </p:spPr>
        <p:txBody>
          <a:bodyPr/>
          <a:lstStyle/>
          <a:p>
            <a:pPr>
              <a:buNone/>
            </a:pPr>
            <a:endParaRPr lang="pl-PL" dirty="0" smtClean="0"/>
          </a:p>
        </p:txBody>
      </p:sp>
      <p:sp>
        <p:nvSpPr>
          <p:cNvPr id="75778" name="AutoShape 2" descr="Ważne numery ratunkowe - Pierwsza pomoc - Polki.p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7" name="Obraz 6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7316" y="1052736"/>
            <a:ext cx="7961108" cy="50713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 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A więc nie pozostaje  innego niż życzyć Wam bezpiecznych wakacji!</a:t>
            </a:r>
            <a:endParaRPr lang="pl-PL" dirty="0"/>
          </a:p>
        </p:txBody>
      </p:sp>
      <p:pic>
        <p:nvPicPr>
          <p:cNvPr id="4" name="Obraz 3" descr="em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3" y="3068960"/>
            <a:ext cx="3168352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4754" name="AutoShape 2" descr="99 Best emotki images in 2020 | Emotikony, Buźka, Gif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" name="Obraz 5" descr="pobrane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924944"/>
            <a:ext cx="3516982" cy="3516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wakacj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484784"/>
            <a:ext cx="6552728" cy="4908221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010346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Oto kilka cennych rad i uwag jak spędzić bezpiecznie wakacje:</a:t>
            </a:r>
            <a:endParaRPr lang="pl-PL" dirty="0"/>
          </a:p>
        </p:txBody>
      </p:sp>
    </p:spTree>
  </p:cSld>
  <p:clrMapOvr>
    <a:masterClrMapping/>
  </p:clrMapOvr>
  <p:transition spd="slow" advTm="2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92864"/>
          </a:xfrm>
        </p:spPr>
        <p:txBody>
          <a:bodyPr>
            <a:noAutofit/>
          </a:bodyPr>
          <a:lstStyle/>
          <a:p>
            <a:pPr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Wakacje na słońcu: </a:t>
            </a:r>
            <a:br>
              <a:rPr lang="pl-PL" b="1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6995120" cy="4407768"/>
          </a:xfrm>
        </p:spPr>
        <p:txBody>
          <a:bodyPr/>
          <a:lstStyle/>
          <a:p>
            <a:r>
              <a:rPr lang="pl-PL" dirty="0" smtClean="0"/>
              <a:t>Nie przebywaj długo na słońcu.</a:t>
            </a:r>
          </a:p>
          <a:p>
            <a:r>
              <a:rPr lang="pl-PL" dirty="0" smtClean="0"/>
              <a:t>Przed wyjściem na słońce posmaruj się odpowiednim dla ciebie kremem.</a:t>
            </a:r>
          </a:p>
          <a:p>
            <a:r>
              <a:rPr lang="pl-PL" dirty="0" smtClean="0"/>
              <a:t>Noś nakrycie głowy.</a:t>
            </a:r>
          </a:p>
          <a:p>
            <a:r>
              <a:rPr lang="pl-PL" dirty="0" smtClean="0"/>
              <a:t>Unikaj przebywania na słońcu między godz. 12-15 , wtedy słońce jest najgroźniejsze.</a:t>
            </a:r>
          </a:p>
          <a:p>
            <a:r>
              <a:rPr lang="pl-PL" dirty="0" smtClean="0"/>
              <a:t>Dużo pij.</a:t>
            </a:r>
            <a:endParaRPr lang="pl-PL" dirty="0"/>
          </a:p>
        </p:txBody>
      </p:sp>
      <p:pic>
        <p:nvPicPr>
          <p:cNvPr id="4" name="Obraz 3" descr="słoń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1484784"/>
            <a:ext cx="1435100" cy="1416050"/>
          </a:xfrm>
          <a:prstGeom prst="rect">
            <a:avLst/>
          </a:prstGeom>
        </p:spPr>
      </p:pic>
      <p:pic>
        <p:nvPicPr>
          <p:cNvPr id="5" name="Obraz 4" descr="słoń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5301208"/>
            <a:ext cx="1435100" cy="1416050"/>
          </a:xfrm>
          <a:prstGeom prst="rect">
            <a:avLst/>
          </a:prstGeom>
        </p:spPr>
      </p:pic>
      <p:pic>
        <p:nvPicPr>
          <p:cNvPr id="6" name="Obraz 5" descr="słoń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581128"/>
            <a:ext cx="1435100" cy="141605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wo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293096"/>
            <a:ext cx="3935577" cy="2362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 Wakacje nad wodą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Kąpiemy </a:t>
            </a:r>
            <a:r>
              <a:rPr lang="pl-PL" dirty="0"/>
              <a:t>się tylko w miejscach oznakowanych i wyznaczonych do kąpieli </a:t>
            </a:r>
            <a:r>
              <a:rPr lang="pl-PL" dirty="0" smtClean="0"/>
              <a:t>!!!</a:t>
            </a:r>
          </a:p>
          <a:p>
            <a:pPr>
              <a:buNone/>
            </a:pPr>
            <a:r>
              <a:rPr lang="pl-PL" dirty="0" smtClean="0"/>
              <a:t>Nigdy </a:t>
            </a:r>
            <a:r>
              <a:rPr lang="pl-PL" dirty="0"/>
              <a:t>nie skacz do wody w miejscach, których nie znasz dna </a:t>
            </a:r>
            <a:r>
              <a:rPr lang="pl-PL" dirty="0" smtClean="0"/>
              <a:t>!!!</a:t>
            </a:r>
          </a:p>
          <a:p>
            <a:pPr>
              <a:buNone/>
            </a:pPr>
            <a:r>
              <a:rPr lang="pl-PL" dirty="0" smtClean="0"/>
              <a:t>Słuchaj </a:t>
            </a:r>
            <a:r>
              <a:rPr lang="pl-PL" dirty="0"/>
              <a:t>poleceń ratownika </a:t>
            </a:r>
            <a:r>
              <a:rPr lang="pl-PL" dirty="0" smtClean="0"/>
              <a:t>!!!</a:t>
            </a:r>
          </a:p>
          <a:p>
            <a:pPr>
              <a:buNone/>
            </a:pPr>
            <a:r>
              <a:rPr lang="pl-PL" dirty="0" smtClean="0"/>
              <a:t>Kąp </a:t>
            </a:r>
            <a:r>
              <a:rPr lang="pl-PL" dirty="0"/>
              <a:t>się w miejscach dozwolonych tylko pod opieką rodziców </a:t>
            </a:r>
            <a:r>
              <a:rPr lang="pl-PL" dirty="0" smtClean="0"/>
              <a:t>!!!</a:t>
            </a:r>
          </a:p>
          <a:p>
            <a:pPr>
              <a:buNone/>
            </a:pPr>
            <a:r>
              <a:rPr lang="pl-PL" dirty="0" smtClean="0"/>
              <a:t>W </a:t>
            </a:r>
            <a:r>
              <a:rPr lang="pl-PL" dirty="0"/>
              <a:t>wodzie bądź ostrożny, nie utrudniaj kąpieli innym </a:t>
            </a:r>
            <a:r>
              <a:rPr lang="pl-PL" dirty="0" smtClean="0"/>
              <a:t>!!!</a:t>
            </a:r>
          </a:p>
          <a:p>
            <a:pPr>
              <a:buNone/>
            </a:pPr>
            <a:r>
              <a:rPr lang="pl-PL" dirty="0" smtClean="0"/>
              <a:t>Dbaj </a:t>
            </a:r>
            <a:r>
              <a:rPr lang="pl-PL" dirty="0"/>
              <a:t>o jej czystość plaży </a:t>
            </a:r>
            <a:r>
              <a:rPr lang="pl-PL" dirty="0" smtClean="0"/>
              <a:t>!!!</a:t>
            </a:r>
          </a:p>
          <a:p>
            <a:pPr>
              <a:buNone/>
            </a:pPr>
            <a:r>
              <a:rPr lang="pl-PL" dirty="0" smtClean="0"/>
              <a:t>Przestrzegaj </a:t>
            </a:r>
            <a:r>
              <a:rPr lang="pl-PL" dirty="0"/>
              <a:t>regulaminu kąpieliska !!!</a:t>
            </a:r>
          </a:p>
        </p:txBody>
      </p:sp>
      <p:sp>
        <p:nvSpPr>
          <p:cNvPr id="90114" name="AutoShape 2" descr="Wakacje – bezpieczne dziecko w górach i nad wodą - Dzieck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Dla Dzieci Jazda Na Rowerze Projekt | Darmowy Wek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916832"/>
            <a:ext cx="2852936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g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4653136"/>
            <a:ext cx="1111250" cy="18288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 </a:t>
            </a:r>
            <a:r>
              <a:rPr lang="pl-PL" dirty="0" smtClean="0"/>
              <a:t> Wakacje z rowerem, wrotkami i  piłką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Pamiętaj, jezdnia to nie plac zabaw! Zachowaj na niej wyjątkową ostrożność</a:t>
            </a:r>
            <a:r>
              <a:rPr lang="pl-PL" dirty="0" smtClean="0"/>
              <a:t>!!!</a:t>
            </a:r>
          </a:p>
          <a:p>
            <a:pPr>
              <a:buNone/>
            </a:pPr>
            <a:r>
              <a:rPr lang="pl-PL" dirty="0" smtClean="0"/>
              <a:t>Należy </a:t>
            </a:r>
            <a:r>
              <a:rPr lang="pl-PL" dirty="0"/>
              <a:t>korzystać ze ścieżek rowerowych </a:t>
            </a:r>
            <a:r>
              <a:rPr lang="pl-PL" dirty="0" smtClean="0"/>
              <a:t>!!!</a:t>
            </a:r>
          </a:p>
          <a:p>
            <a:pPr>
              <a:buNone/>
            </a:pPr>
            <a:r>
              <a:rPr lang="pl-PL" dirty="0" smtClean="0"/>
              <a:t>Nie </a:t>
            </a:r>
            <a:r>
              <a:rPr lang="pl-PL" dirty="0"/>
              <a:t>pożyczaj roweru nieznajomym </a:t>
            </a:r>
            <a:r>
              <a:rPr lang="pl-PL" dirty="0" smtClean="0"/>
              <a:t>!!!</a:t>
            </a:r>
          </a:p>
          <a:p>
            <a:pPr>
              <a:buNone/>
            </a:pPr>
            <a:r>
              <a:rPr lang="pl-PL" dirty="0" smtClean="0"/>
              <a:t>Zakładaj </a:t>
            </a:r>
            <a:r>
              <a:rPr lang="pl-PL" dirty="0"/>
              <a:t>kask rowerowy na głowę </a:t>
            </a:r>
            <a:r>
              <a:rPr lang="pl-PL" dirty="0" smtClean="0"/>
              <a:t>!!!</a:t>
            </a:r>
          </a:p>
          <a:p>
            <a:pPr>
              <a:buNone/>
            </a:pPr>
            <a:r>
              <a:rPr lang="pl-PL" dirty="0" smtClean="0"/>
              <a:t>Podczas </a:t>
            </a:r>
            <a:r>
              <a:rPr lang="pl-PL" dirty="0"/>
              <a:t>przechodzenia przez jezdnię, korzystaj z przejść dla pieszych </a:t>
            </a:r>
            <a:r>
              <a:rPr lang="pl-PL" dirty="0" smtClean="0"/>
              <a:t>!!!</a:t>
            </a:r>
          </a:p>
          <a:p>
            <a:pPr>
              <a:buNone/>
            </a:pPr>
            <a:r>
              <a:rPr lang="pl-PL" dirty="0" smtClean="0"/>
              <a:t>Graj </a:t>
            </a:r>
            <a:r>
              <a:rPr lang="pl-PL" dirty="0"/>
              <a:t>w piłkę daleko od ulicy </a:t>
            </a:r>
            <a:r>
              <a:rPr lang="pl-PL" dirty="0" smtClean="0"/>
              <a:t>!!!</a:t>
            </a:r>
          </a:p>
          <a:p>
            <a:pPr>
              <a:buNone/>
            </a:pPr>
            <a:r>
              <a:rPr lang="pl-PL" dirty="0" smtClean="0"/>
              <a:t>Uważaj </a:t>
            </a:r>
            <a:r>
              <a:rPr lang="pl-PL" dirty="0"/>
              <a:t>na jezdni biegnąć po piłkę !!!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4690864" cy="1440160"/>
          </a:xfrm>
        </p:spPr>
        <p:txBody>
          <a:bodyPr/>
          <a:lstStyle/>
          <a:p>
            <a:r>
              <a:rPr lang="pl-PL" dirty="0" smtClean="0"/>
              <a:t>Wakacje w górach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Przed wyjściem zapoznaj się z panującymi tam warunkami.</a:t>
            </a:r>
          </a:p>
          <a:p>
            <a:pPr algn="just"/>
            <a:r>
              <a:rPr lang="pl-PL" dirty="0" smtClean="0"/>
              <a:t>Bezpiecznie jest się wspinać w towarzystwie, nie samemu.</a:t>
            </a:r>
          </a:p>
          <a:p>
            <a:pPr algn="just"/>
            <a:r>
              <a:rPr lang="pl-PL" dirty="0" smtClean="0"/>
              <a:t>Podczas wspinaczki miej ze sobą potrzebne rzeczy m.in. plecak, latarkę, tel. komórkowy, podręczną apteczkę, ciepłe ubranie oraz prowiant i picie.</a:t>
            </a:r>
          </a:p>
          <a:p>
            <a:r>
              <a:rPr lang="pl-PL" dirty="0" smtClean="0"/>
              <a:t>Ubierz się zgodnie z pogodą, nałóż wygodne obuwie.</a:t>
            </a:r>
            <a:endParaRPr lang="pl-PL" dirty="0"/>
          </a:p>
        </p:txBody>
      </p:sp>
      <p:sp>
        <p:nvSpPr>
          <p:cNvPr id="86018" name="AutoShape 2" descr="Pomysł na ten miesiąc: wycieczka w gó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6020" name="AutoShape 4" descr="Pomysł na ten miesiąc: wycieczka w gó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" name="Obraz 5" descr="gó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88640"/>
            <a:ext cx="3953865" cy="21864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573016"/>
            <a:ext cx="4752528" cy="26367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Wakacje w  lesie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Oto zasady bezpiecznego zachowania w lesie: 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Nie jemy nie znanych nam owoców 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Nie zapuszczamy się w nieznane nam okolice, możemy zabłądzić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Nie palimy ognisk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d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149080"/>
            <a:ext cx="3600400" cy="2304256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pPr algn="ctr"/>
            <a:r>
              <a:rPr lang="pl-PL" dirty="0" smtClean="0"/>
              <a:t> Wakacje w domu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7499176" cy="46805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Mieszkanie jest wspaniałym miejscem do organizowania ciekawych, bezpiecznych zabaw.</a:t>
            </a:r>
          </a:p>
          <a:p>
            <a:pPr>
              <a:buNone/>
            </a:pPr>
            <a:r>
              <a:rPr lang="pl-PL" dirty="0" smtClean="0"/>
              <a:t> Pamiętaj jednak, że są rzeczy, których musisz się bezwzględnie wystrzegać w swoich zabawach. Są to: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 Gaz - możesz się nim zatruć lub spowodować wybuch.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 Prąd - może Cię porazić. 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 Ogień - możesz spowodować pożar.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 Lekarstwa - możesz się nimi zatruć.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4198" y="0"/>
            <a:ext cx="2432298" cy="2204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/>
          <a:lstStyle/>
          <a:p>
            <a:pPr algn="ctr"/>
            <a:r>
              <a:rPr lang="pl-PL" dirty="0" smtClean="0"/>
              <a:t>W podróży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7571184" cy="4839816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Postaraj się maksymalnie skrócić czas przebywania w przestrzeniach ogólnodostępnych, gdzie może być dość tłoczno (np. dworzec kolejowy).</a:t>
            </a:r>
          </a:p>
          <a:p>
            <a:r>
              <a:rPr lang="pl-PL" dirty="0" smtClean="0"/>
              <a:t> I koniecznie zrezygnujcie z podróży, jeśli któryś z członków rodziny ma objawy infekcji (kaszel, katar, gorączkę).</a:t>
            </a:r>
          </a:p>
          <a:p>
            <a:r>
              <a:rPr lang="pl-PL" dirty="0" smtClean="0"/>
              <a:t>zachowuj odstęp co najmniej 1,5 metra od innych osób, a na wszelki wypadek zawsze miej pod ręką maseczkę  (uwaga, na lotniskach, na terenie terminali, oraz w samolotach i pociągach noszenie maseczek jest obowiązkowe)</a:t>
            </a:r>
          </a:p>
          <a:p>
            <a:r>
              <a:rPr lang="pl-PL" dirty="0" smtClean="0"/>
              <a:t>unikaj kontaktu z osobami, które kaszlą albo mają gorączkę</a:t>
            </a:r>
          </a:p>
          <a:p>
            <a:r>
              <a:rPr lang="pl-PL" dirty="0" smtClean="0"/>
              <a:t>często myj ręce wodą z mydłem albo przemywaj płynem na bazie alkoholu</a:t>
            </a:r>
          </a:p>
          <a:p>
            <a:r>
              <a:rPr lang="pl-PL" dirty="0" smtClean="0"/>
              <a:t>nie dotykaj oczu, ust ani nosa</a:t>
            </a:r>
          </a:p>
          <a:p>
            <a:endParaRPr lang="pl-PL" dirty="0"/>
          </a:p>
        </p:txBody>
      </p:sp>
      <p:sp>
        <p:nvSpPr>
          <p:cNvPr id="109570" name="AutoShape 2" descr="Kwarantanna Koronawirusa - Odwołania Podróży. Nowa Choroba Wirusów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" name="Obraz 4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5517232"/>
            <a:ext cx="1746250" cy="1162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385</Words>
  <Application>Microsoft Office PowerPoint</Application>
  <PresentationFormat>Pokaz na ekranie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Przepływ</vt:lpstr>
      <vt:lpstr>Bezpieczne wakacje  czyli   jak wypoczywać z głową</vt:lpstr>
      <vt:lpstr>Oto kilka cennych rad i uwag jak spędzić bezpiecznie wakacje:</vt:lpstr>
      <vt:lpstr>  Wakacje na słońcu:   </vt:lpstr>
      <vt:lpstr> Wakacje nad wodą</vt:lpstr>
      <vt:lpstr>  Wakacje z rowerem, wrotkami i  piłką</vt:lpstr>
      <vt:lpstr>Wakacje w górach</vt:lpstr>
      <vt:lpstr>Wakacje w  lesie</vt:lpstr>
      <vt:lpstr> Wakacje w domu</vt:lpstr>
      <vt:lpstr>W podróży</vt:lpstr>
      <vt:lpstr>Slajd 10</vt:lpstr>
      <vt:lpstr>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Bezpieczne wakacje</dc:title>
  <dc:creator>joanna wyrostek</dc:creator>
  <cp:lastModifiedBy>ADMIN</cp:lastModifiedBy>
  <cp:revision>13</cp:revision>
  <dcterms:created xsi:type="dcterms:W3CDTF">2020-06-02T10:15:23Z</dcterms:created>
  <dcterms:modified xsi:type="dcterms:W3CDTF">2020-06-18T19:49:56Z</dcterms:modified>
</cp:coreProperties>
</file>