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8" r:id="rId9"/>
    <p:sldId id="262" r:id="rId10"/>
    <p:sldId id="263" r:id="rId11"/>
    <p:sldId id="271" r:id="rId12"/>
    <p:sldId id="267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4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58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1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45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96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68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65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60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6E71FC9-9D17-4457-9B65-83E18C9A1BA8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619A523-C5FA-4FB6-826B-CD0F25D34D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871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RVVvEWcBo&amp;amp;ab_channel=UnicefUK" TargetMode="External"/><Relationship Id="rId2" Type="http://schemas.openxmlformats.org/officeDocument/2006/relationships/hyperlink" Target="https://cs.wikipedia.org/wiki/Zem%C4%9Bt%C5%99esen%C3%AD_v_Nep%C3%A1lu_201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,,Emergency Lessons" - Moja reportáž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Sebastián Viszlai, Adrian Hetesi, Aurel Csobonyei</a:t>
            </a:r>
          </a:p>
          <a:p>
            <a:r>
              <a:rPr lang="cs-CZ" dirty="0" smtClean="0"/>
              <a:t>Gymnázium P. J. Šafárika v Rožňave</a:t>
            </a:r>
          </a:p>
          <a:p>
            <a:endParaRPr lang="cs-CZ" dirty="0"/>
          </a:p>
        </p:txBody>
      </p:sp>
      <p:pic>
        <p:nvPicPr>
          <p:cNvPr id="1026" name="Picture 2" descr="Škola priateľská k deťom | Heuré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62" y="3996250"/>
            <a:ext cx="2745372" cy="27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78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Psychologické efekty a náročné situácie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U dospelých to mohlo byť ľahšie zvládnuteľné, deti sú na tom podstatne horšie, poriadne to zamáva s ich psychikou. </a:t>
            </a:r>
          </a:p>
          <a:p>
            <a:r>
              <a:rPr lang="sk-SK" dirty="0" smtClean="0"/>
              <a:t>Viacero detí môže byť postihnutých traumou. </a:t>
            </a:r>
          </a:p>
          <a:p>
            <a:r>
              <a:rPr lang="sk-SK" dirty="0" smtClean="0"/>
              <a:t>Pri takejto situácii zohrá veľkú rolu škola, ktorá jednak pomôže deťom, venuje im dostatok času a často v kolektíve zabúdajú na isté problémy ako to bolo v prípade zemetrasenia.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cs-CZ" dirty="0"/>
          </a:p>
        </p:txBody>
      </p:sp>
      <p:pic>
        <p:nvPicPr>
          <p:cNvPr id="2050" name="Picture 2" descr="archiweb.cz - Mela – školy pro nepálský venk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17" y="3924000"/>
            <a:ext cx="4306002" cy="28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Člověk v tísni po zemětřesení pomohl 11 350 nepálským rodinám, pomáhá s  přístřeším a poskytuje ochranu ženám i dětem - Člověk v tís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50" y="3924001"/>
            <a:ext cx="4364182" cy="290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82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media.discordapp.net/attachments/492663809564213248/773491248039329801/Untitled.png?width=840&amp;height=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5" y="515390"/>
            <a:ext cx="11431193" cy="61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media.discordapp.net/attachments/492663809564213248/773491081899540510/Untitled.png?width=868&amp;height=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7" y="590205"/>
            <a:ext cx="11784911" cy="59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Tulení pásy - Skialpinisté sob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1" y="240415"/>
            <a:ext cx="8631535" cy="647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cs.wikipedia.org/wiki/Zem%C4%9Bt%C5%99esen%C3%AD_v_Nep%C3%A1lu_2015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www.youtube.com/watch?v=M2RVVvEWcBo&amp;amp;ab_channel=UnicefUK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193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Ďakujeme za pozornosť!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For every child, results | UNIC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368831"/>
            <a:ext cx="8088283" cy="53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1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Pripravili sme si pre vás reportáž o tom ako prírodná katastrofa zabránila deťom v Nepále sa ďalej vzdelávať.</a:t>
            </a:r>
          </a:p>
          <a:p>
            <a:r>
              <a:rPr lang="sk-SK" dirty="0" smtClean="0"/>
              <a:t>Ako vlastne funguje toto vzdelávanie po tomto incidente a aký to malo vplyv na ich psychosociálnu pohodu?</a:t>
            </a:r>
          </a:p>
          <a:p>
            <a:r>
              <a:rPr lang="sk-SK" dirty="0" smtClean="0"/>
              <a:t>To všetko sa dozviete v tejto reportáži.</a:t>
            </a:r>
          </a:p>
          <a:p>
            <a:endParaRPr lang="cs-CZ" dirty="0"/>
          </a:p>
        </p:txBody>
      </p:sp>
      <p:pic>
        <p:nvPicPr>
          <p:cNvPr id="2050" name="Picture 2" descr="Nepál: Zemetrasenie pochovalo 3 600 ľudí, zranení ležia pod holým nebom -  Svet - Správy - Pravd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93" y="3217025"/>
            <a:ext cx="6169556" cy="346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93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Osudný deň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25.4.2015 zasiahlo Nepál silné Himalájske zemetrasenie, ktoré zapríčinilo vyše 8000 obetí a 250 nezvestných osôb.</a:t>
            </a:r>
          </a:p>
          <a:p>
            <a:r>
              <a:rPr lang="sk-SK" dirty="0" smtClean="0"/>
              <a:t>Väčšia časť ľudí prišla o obydlie a toto zemetrasenie neminulo ani študentov, ktorí prišli o školy, čiže stratili šancu sa vzdelávať.</a:t>
            </a:r>
          </a:p>
          <a:p>
            <a:r>
              <a:rPr lang="sk-SK" dirty="0" smtClean="0"/>
              <a:t>Túto udalosť si hneď všimli organizácie ako napríklad UNESCO, Humanitarian OpenStreeetMap Team a Človek v tiesni, ktoré pomohli ľuďom pri riešení tejto neľahkej situácie.</a:t>
            </a:r>
          </a:p>
          <a:p>
            <a:endParaRPr lang="cs-CZ" dirty="0"/>
          </a:p>
        </p:txBody>
      </p:sp>
      <p:pic>
        <p:nvPicPr>
          <p:cNvPr id="1030" name="Picture 6" descr="Nepál Zemetrasenie Ďalšie - Hlavné s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04" y="4231178"/>
            <a:ext cx="3762725" cy="25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Ú schválila podporu pre Nepál: Krajine poznačenej zemetrasením pošleme  viac ako 16 miliónov – galéria | Topky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532" y="4231178"/>
            <a:ext cx="3862563" cy="25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07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upload.wikimedia.org/wikipedia/commons/3/35/Nepal_to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7" y="284176"/>
            <a:ext cx="10754243" cy="65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9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media.discordapp.net/attachments/492663809564213248/773489607676657674/Untitled.png?width=634&amp;height=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95" y="284176"/>
            <a:ext cx="9172682" cy="65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s://media.discordapp.net/attachments/492663809564213248/773490564611047444/Untitled.png?width=529&amp;height=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192030"/>
            <a:ext cx="7697585" cy="65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Určite by sme chceli spraviť rozhovor so Susmi.</a:t>
            </a:r>
            <a:endParaRPr lang="cs-CZ" dirty="0" smtClean="0"/>
          </a:p>
          <a:p>
            <a:r>
              <a:rPr lang="sk-SK" dirty="0" smtClean="0"/>
              <a:t>Kto je Susmi? Je to odvážne Nepálske dievča, ktoré prežilo zemetrasenie a smrť jej kamarátky s ktorou strávila množstvo času deň pred zemetrasením.</a:t>
            </a:r>
          </a:p>
          <a:p>
            <a:r>
              <a:rPr lang="sk-SK" dirty="0" smtClean="0"/>
              <a:t>Máme mnoho otázok, ktoré by sme jej položili pri prvom stretnutí ako napr.: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Ako vníma to, že práve v ten osudný deň nebola v škole? Pretože práve to ju zachránilo.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Aké mala pocity ak zacítila, že sa niečo pod ňou hýbe?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Bojí sa, že by sa podobná udalosť mohla zopakovať?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Či sú podmienky lepšie v novej škole ako v starej?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Tým, že je jej obľúbený predmet biológia na základe toho by sa mohla stať napríklad lekárkou, tak chcela by pomáhať ľuďom, ktorých stretol podobný osud?</a:t>
            </a:r>
          </a:p>
        </p:txBody>
      </p:sp>
    </p:spTree>
    <p:extLst>
      <p:ext uri="{BB962C8B-B14F-4D97-AF65-F5344CB8AC3E}">
        <p14:creationId xmlns:p14="http://schemas.microsoft.com/office/powerpoint/2010/main" val="136873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media.discordapp.net/attachments/492663809564213248/773488787854589982/Untitled.png?width=306&amp;height=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81" y="284176"/>
            <a:ext cx="4416425" cy="65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dia.discordapp.net/attachments/492663809564213248/773489372443836446/Untitled.png?width=463&amp;height=4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9" y="407885"/>
            <a:ext cx="6253538" cy="61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Pomoc v núdzi</a:t>
            </a:r>
            <a:endParaRPr lang="cs-CZ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Tejto krajine by určite pomohla finančná zbierka, na ktorú majú šancu prispieť nie len naši rovesníci ale aj bežní ľudia, a to omnoho väčšinou čiastkou.</a:t>
            </a:r>
          </a:p>
          <a:p>
            <a:r>
              <a:rPr lang="sk-SK" dirty="0" smtClean="0"/>
              <a:t>Môžu postihnutým ľuďom dodať jedlo, oblečenie, školské pomôcky a mnoho ďalších vecí, ktoré by im pomohli.</a:t>
            </a:r>
          </a:p>
          <a:p>
            <a:r>
              <a:rPr lang="sk-SK" dirty="0" smtClean="0"/>
              <a:t>Myslíme, že v takejto situácii by sa zišlo všetko.</a:t>
            </a:r>
            <a:endParaRPr lang="cs-CZ" dirty="0"/>
          </a:p>
        </p:txBody>
      </p:sp>
      <p:pic>
        <p:nvPicPr>
          <p:cNvPr id="7" name="Picture 2" descr="Jednoduché tipy pre naštartovanie finančnej slobo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49" y="3360643"/>
            <a:ext cx="4972926" cy="3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áte doma prebytočné školské pomôcky? Posuňte ich ďalej - ahojmama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3" y="4036541"/>
            <a:ext cx="4690804" cy="26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etské oblečenie - zĺava 53% - Akcie a zľ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13" y="123564"/>
            <a:ext cx="3659966" cy="18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2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ované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158</TotalTime>
  <Words>411</Words>
  <Application>Microsoft Office PowerPoint</Application>
  <PresentationFormat>Vlastná</PresentationFormat>
  <Paragraphs>31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Pruhované</vt:lpstr>
      <vt:lpstr>,,Emergency Lessons" - Moja reportáž</vt:lpstr>
      <vt:lpstr>Prezentácia programu PowerPoint</vt:lpstr>
      <vt:lpstr>Osudný deň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Pomoc v núdzi</vt:lpstr>
      <vt:lpstr>Psychologické efekty a náročné situácie</vt:lpstr>
      <vt:lpstr>Prezentácia programu PowerPoint</vt:lpstr>
      <vt:lpstr>Prezentácia programu PowerPoint</vt:lpstr>
      <vt:lpstr>Prezentácia programu PowerPoint</vt:lpstr>
      <vt:lpstr>Zdroje </vt:lpstr>
      <vt:lpstr>Ďakujeme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,,Emergency Lessons" - Moja reportáž</dc:title>
  <dc:creator>Sebastián Viszlai</dc:creator>
  <cp:lastModifiedBy>kniha 33a</cp:lastModifiedBy>
  <cp:revision>35</cp:revision>
  <dcterms:created xsi:type="dcterms:W3CDTF">2020-11-03T15:58:53Z</dcterms:created>
  <dcterms:modified xsi:type="dcterms:W3CDTF">2020-12-08T09:14:40Z</dcterms:modified>
</cp:coreProperties>
</file>