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FF18E7-59C6-4BD3-914E-49A44985193A}" v="13" dt="2020-11-23T19:05:19.8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09" autoAdjust="0"/>
  </p:normalViewPr>
  <p:slideViewPr>
    <p:cSldViewPr snapToGrid="0">
      <p:cViewPr varScale="1">
        <p:scale>
          <a:sx n="53" d="100"/>
          <a:sy n="53" d="100"/>
        </p:scale>
        <p:origin x="115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3CE199-4418-4DB9-83D2-317BFE8DE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1C924C0-99BA-482B-AE23-7105D91DC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E5F16A0-C9B3-4624-B396-39FE81C9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0E67-EFAE-4C15-99CA-0B343455A429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416B931-051E-4761-BD2A-FBB0C706D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65E700E-5D26-4EF5-BC16-A19E498A4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59-E7F9-486A-8F98-82288981B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760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DCEB66-785F-4704-A9D0-5ABB81060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A5AC504-1007-49D9-80F9-F37BB54F5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09C3AD8-E648-495E-ABF1-E93F84C52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0E67-EFAE-4C15-99CA-0B343455A429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0940777-C6D2-4B7B-83BC-66AA6C00B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9FF45A4-8FA2-4D9A-8532-A0C661A1F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59-E7F9-486A-8F98-82288981B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538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D8376D8-0C46-4223-B3A0-2D1FEF643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603B28D-ECDD-4DC7-849B-F26CDAF499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13D1E56-0F61-4B94-8FCD-C70249275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0E67-EFAE-4C15-99CA-0B343455A429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1894817-2F11-41F9-83F0-0D07F80BF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F3C064-CE2D-4C8E-A0BA-592122973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59-E7F9-486A-8F98-82288981B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158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F04E0A-9729-4567-AE63-66C3FACF5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0F6A85-1F0E-4B99-BD5E-B73644DB8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34ADFD7-8E5E-4B19-898A-0EF8B36A7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0E67-EFAE-4C15-99CA-0B343455A429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EB720CD-52DD-4B56-94C9-29D2DEB34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EC6AE5-6C83-4F14-A912-CC9527268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59-E7F9-486A-8F98-82288981B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01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B43D64-3917-4412-87AE-BBEC512A9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416A38D-0AE8-4A8E-8009-81447D0F8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61139C3-BE27-47CA-8A60-A3DAEE1AC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0E67-EFAE-4C15-99CA-0B343455A429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8DF1E93-ADA6-4B08-BA29-851A97807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EAEDC32-4E35-4F56-8E3E-264B687C4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59-E7F9-486A-8F98-82288981B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688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6E3D20-6681-4573-A933-DC86E7FDF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351FEF-6DF4-4A71-B43A-7C0A9F99C7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27C75C1-F5AD-4326-8B89-E7AFDFE38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2359AE1-0D38-460B-BD28-618E9E544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0E67-EFAE-4C15-99CA-0B343455A429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5248150-7A3A-4A1A-A633-D26FAA7D5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F080833-65E3-4109-8AD7-A9992E1D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59-E7F9-486A-8F98-82288981B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165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3D5B7D-0CD0-488B-B3EC-683B40CB1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DD6A872-3F75-4F27-8453-EFD155F66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142D8F9-0AA6-4877-A4E1-6E7B2DA73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E2B5764-4E2E-4EDA-BBCC-8F82162997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FE73184-74B8-40DD-97C9-4B178D0926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747BE00-A0AD-4B71-AD56-06418AAE7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0E67-EFAE-4C15-99CA-0B343455A429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C46A798-F3BA-4B1E-B24D-13367CE34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E763EA4-DF99-4606-BFA2-913180849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59-E7F9-486A-8F98-82288981B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62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A6B81B-F62D-413E-B1DF-2F5C7639D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BBA8D1B-91A2-404F-9E98-50326F126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0E67-EFAE-4C15-99CA-0B343455A429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B6BEB89-DC39-4680-852B-48D5DEAE9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3AD0EFA-F752-41DA-AA7D-7DC0A08C9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59-E7F9-486A-8F98-82288981B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1882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79E72C0-5ADF-49BD-9F08-02B8FB33F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0E67-EFAE-4C15-99CA-0B343455A429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80A8D92-23DC-4EF6-BB45-B9743DF8E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FD38B82-0166-493D-B5F5-E59FE20CD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59-E7F9-486A-8F98-82288981B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5672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8B7CC1-CEE1-4793-9F5E-843E0EAD5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4E5070-19D4-46A8-85F7-4FFCCB0E2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4C73743-E4C6-466F-8D8E-A49F7FFA3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5BD3157-7D8E-4FED-BF9B-8E5E41D5C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0E67-EFAE-4C15-99CA-0B343455A429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B14BF53-BFFC-4856-AEC2-29DC70CD5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C2F7DDB-2BE0-4E5E-80F4-512E9203F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59-E7F9-486A-8F98-82288981B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213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6F5EA2-C155-4DCD-A3BF-581E79FE4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7B52FED-08D5-42B3-8D1B-2D9D353501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CA1C48B-0271-4E7F-8958-FEE24E6F7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3092FE2-18D8-42E2-9650-4C8BA0E83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0E67-EFAE-4C15-99CA-0B343455A429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5872ED3-46C0-4CD0-97AD-99243CAFD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0D9C419-FAC9-4850-81D7-C02D5DDDA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59-E7F9-486A-8F98-82288981B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154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152CFA6-4442-47E8-BA80-2BB19FA9F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26CFDB8-A7BC-439B-B762-C6DD10926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C7DD938-C6F9-44BE-A65E-125F64103B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70E67-EFAE-4C15-99CA-0B343455A429}" type="datetimeFigureOut">
              <a:rPr lang="pl-PL" smtClean="0"/>
              <a:t>29.11.2020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4298D15-8041-4C49-AC6A-42AF5E707A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045F470-CCE9-4F97-9760-668E029D78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AA759-E7F9-486A-8F98-82288981B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737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D02F40-2041-4A63-AC73-1BF320C07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pl-PL" dirty="0"/>
              <a:t>Mój Pies Wafel</a:t>
            </a:r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B964D11-DC00-4C82-9257-48CC08429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endParaRPr lang="pl-PL" sz="2000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IMG_7590">
            <a:extLst>
              <a:ext uri="{FF2B5EF4-FFF2-40B4-BE49-F238E27FC236}">
                <a16:creationId xmlns:a16="http://schemas.microsoft.com/office/drawing/2014/main" id="{1C5CA602-EAD2-4EE0-9B5A-7DA920A05F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10" r="-2" b="8207"/>
          <a:stretch/>
        </p:blipFill>
        <p:spPr bwMode="auto"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8826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B7C6DA3-9684-459B-8F73-5C6411D38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pl-PL" dirty="0"/>
              <a:t>Charakter rasy Labrador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0AB980-48D4-40DD-BED8-E1AED9834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1700" dirty="0"/>
              <a:t>Labrador retriever to pies obdarzony wesołym usposobieniem, przyjacielski, zrównoważony i pełen radości życia. Wrażliwy i przywiązany do rodziny, źle znosi samotność – nie można go izolować ani zostawiać samemu sobie. Jest doskonałym przyjacielem dzieci, cierpliwym i wyrozumiałym. Jego kontakty z kilkulatkami trzeba jednak nadzorować, ponieważ bywa mało uważny i może niechcący je przewrócić. Natomiast starsze pociechy znajdą w labradorze świetnego kompana do zabawy. Najważniejszą cechą charakteru tego psa jest łagodność w stosunku do ludzi, dlatego labrador retriever nie sprawdzi się w roli stróża – zarówno gościa, jak i intruza powita równie entuzjastycznie.</a:t>
            </a:r>
          </a:p>
          <a:p>
            <a:pPr marL="0" indent="0">
              <a:buNone/>
            </a:pPr>
            <a:r>
              <a:rPr lang="pl-PL" sz="1700" dirty="0"/>
              <a:t>Labradory odznaczają się żywiołowością i dużym temperamentem. Szczenięta i młode psy są ruchliwe i absorbujące. Z wiekiem labrador retriever staje się bardziej stateczny, ale nawet wówczas potrzebuje dużo ruchu. Nie zadowoli się krótką przechadzką na smyczy – codziennie trzeba zapewnić mu 1-2-godzinny aktywny spacer.</a:t>
            </a:r>
          </a:p>
          <a:p>
            <a:endParaRPr lang="pl-PL" sz="1700" dirty="0"/>
          </a:p>
        </p:txBody>
      </p:sp>
    </p:spTree>
    <p:extLst>
      <p:ext uri="{BB962C8B-B14F-4D97-AF65-F5344CB8AC3E}">
        <p14:creationId xmlns:p14="http://schemas.microsoft.com/office/powerpoint/2010/main" val="4272397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5F88F81-DE63-4A74-A344-B5BF42EA2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pl-PL" dirty="0"/>
              <a:t>Umiejętności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BC6E9E-3FB9-4379-AE8E-0D18D63ED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6425" y="1653998"/>
            <a:ext cx="8562975" cy="432770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1500" dirty="0"/>
              <a:t>Obecnie większość labradorów to psy rodzinne, ale ich inteligencję, doskonały nos i precyzję w wykonywaniu poleceń wykorzystuje się w wielu dziedzinach życia. Wykrywają narkotyki, materiały wybuchowe, substancje łatwopalne czy wycieki gazu. W Skandynawii używano labradorów na Labradory pracują w ratownictwie wodnym, jako psy tropiące, lawinowe i </a:t>
            </a:r>
            <a:r>
              <a:rPr lang="pl-PL" sz="1500" dirty="0" err="1"/>
              <a:t>gruzowiskowe</a:t>
            </a:r>
            <a:r>
              <a:rPr lang="pl-PL" sz="1500" dirty="0"/>
              <a:t>. Są </a:t>
            </a:r>
            <a:r>
              <a:rPr lang="pl-PL" sz="1500" dirty="0" err="1"/>
              <a:t>dogoterapeutami</a:t>
            </a:r>
            <a:r>
              <a:rPr lang="pl-PL" sz="1500" dirty="0"/>
              <a:t>, przewodnikami niewidomych, psami asystującymi, potrafią ostrzec chorych na epilepsję czy narkolepsję przed zbliżającym się atakiem. Można uprawiać z nimi niektóre sporty – </a:t>
            </a:r>
            <a:r>
              <a:rPr lang="pl-PL" sz="1500" dirty="0" err="1"/>
              <a:t>obedience</a:t>
            </a:r>
            <a:r>
              <a:rPr lang="pl-PL" sz="1500" dirty="0"/>
              <a:t>, </a:t>
            </a:r>
            <a:r>
              <a:rPr lang="pl-PL" sz="1500" dirty="0" err="1"/>
              <a:t>flyball</a:t>
            </a:r>
            <a:r>
              <a:rPr lang="pl-PL" sz="1500" dirty="0"/>
              <a:t>, </a:t>
            </a:r>
            <a:r>
              <a:rPr lang="pl-PL" sz="1500" dirty="0" err="1"/>
              <a:t>agility</a:t>
            </a:r>
            <a:r>
              <a:rPr lang="pl-PL" sz="1500" dirty="0"/>
              <a:t>, </a:t>
            </a:r>
            <a:r>
              <a:rPr lang="pl-PL" sz="1500" dirty="0" err="1"/>
              <a:t>dogtrekking</a:t>
            </a:r>
            <a:r>
              <a:rPr lang="pl-PL" sz="1500" dirty="0"/>
              <a:t> czy tropienie.</a:t>
            </a:r>
          </a:p>
          <a:p>
            <a:pPr marL="0" indent="0">
              <a:buNone/>
            </a:pPr>
            <a:r>
              <a:rPr lang="pl-PL" sz="1500" dirty="0"/>
              <a:t>Labradory poddaje się próbom pracy (są one dobrowolne), podczas których sprawdza się ich wrodzone skłonności do podjęcia naturalnego aportu z wody oraz z lądu i przyniesienia go właścicielowi. Do uzyskania tytułu Międzynarodowego Championa Piękności – C.I.B. (dawny </a:t>
            </a:r>
            <a:r>
              <a:rPr lang="pl-PL" sz="1500" dirty="0" err="1"/>
              <a:t>interchampion</a:t>
            </a:r>
            <a:r>
              <a:rPr lang="pl-PL" sz="1500" dirty="0"/>
              <a:t>) lub prawa wystawiania labradora w klasie użytkowej konieczny jest dyplom z konkursów pracy </a:t>
            </a:r>
            <a:r>
              <a:rPr lang="pl-PL" sz="1500" dirty="0" err="1"/>
              <a:t>retrieverów</a:t>
            </a:r>
            <a:r>
              <a:rPr lang="pl-PL" sz="1500" dirty="0"/>
              <a:t> lub psów tropiących.</a:t>
            </a:r>
          </a:p>
          <a:p>
            <a:pPr marL="0" indent="0">
              <a:buNone/>
            </a:pPr>
            <a:r>
              <a:rPr lang="pl-PL" sz="1500" dirty="0"/>
              <a:t>wet do odnajdywania pleśni w konstrukcjach drewnianych, a na Wyspach Brytyjskich – wilgoci w murach.</a:t>
            </a:r>
          </a:p>
          <a:p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1693168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1E768C4-A166-4DC6-8266-20A43624D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pl-PL" dirty="0"/>
              <a:t>Szkolenie i wychowanie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F52B32-EB81-46BA-AE06-25D58AD05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1700" dirty="0"/>
              <a:t>Labrador retriever to jedna z najszybciej uczących się ras. Wyhodowano ją do ścisłej współpracy z człowiekiem, dlatego </a:t>
            </a:r>
            <a:r>
              <a:rPr lang="pl-PL" sz="1700" dirty="0" err="1"/>
              <a:t>labki</a:t>
            </a:r>
            <a:r>
              <a:rPr lang="pl-PL" sz="1700" dirty="0"/>
              <a:t> najszczęśliwsze są wtedy, gdy mogą coś robić. Obdarzone dużą inteligencją, ale jednocześnie dość uparte, labradory wymagają konsekwentnego, lecz łagodnego traktowania. Polecenia wykonują chętnie i dokładnie, a ulubiony smakołyk i pochwała właściciela są dla nich najlepszą motywacją do nauki. Szkolenie powinno być urozmaicone, ponieważ monotonne ćwiczenia mogą je znudzić. Labrador retriever nie toleruje przymusu fizycznego, może wówczas odmówić współpracy.</a:t>
            </a:r>
          </a:p>
          <a:p>
            <a:pPr marL="0" indent="0">
              <a:buNone/>
            </a:pPr>
            <a:r>
              <a:rPr lang="pl-PL" sz="1700" dirty="0"/>
              <a:t>Szczenięta wymagają stanowczego wychowania, ale nie powinno się ich prowadzić zbyt twardą ręką. Od początku trzeba wyznaczyć jasne zasady, których należy konsekwentnie przestrzegać. Labrador retriever – mimo wrodzonej łagodności – ma silny charakter i szybko wykorzystuje wszystkie błędy właściciela. Bardzo ważna jest socjalizacja – malucha należy zabierać w nowe miejsca, umożliwić mu kontakty z ludźmi i innymi psami. Naukę posłuszeństwa u labradora najlepiej zacząć już w psim przedszkolu</a:t>
            </a:r>
          </a:p>
          <a:p>
            <a:endParaRPr lang="pl-PL" sz="1700" dirty="0"/>
          </a:p>
        </p:txBody>
      </p:sp>
    </p:spTree>
    <p:extLst>
      <p:ext uri="{BB962C8B-B14F-4D97-AF65-F5344CB8AC3E}">
        <p14:creationId xmlns:p14="http://schemas.microsoft.com/office/powerpoint/2010/main" val="14911250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7012F99-6224-48D8-A9F9-F2CB00F95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pl-PL" dirty="0"/>
              <a:t>Cały mój Wafel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682403-9A0F-45F9-A16D-CEFEC843A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2019758"/>
            <a:ext cx="7902356" cy="396194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400" dirty="0"/>
              <a:t>Mój pies Wafel opiekował się mną od urodzenia – niczym niania. </a:t>
            </a:r>
          </a:p>
          <a:p>
            <a:pPr marL="0" indent="0">
              <a:buNone/>
            </a:pPr>
            <a:r>
              <a:rPr lang="pl-PL" sz="2400" dirty="0"/>
              <a:t>I zawsze był przy mnie .</a:t>
            </a:r>
          </a:p>
          <a:p>
            <a:pPr marL="0" indent="0">
              <a:buNone/>
            </a:pPr>
            <a:r>
              <a:rPr lang="pl-PL" sz="2400" dirty="0"/>
              <a:t>Gdy spałam w wózku na dworze zawsze mnie pilnował .</a:t>
            </a:r>
          </a:p>
          <a:p>
            <a:pPr marL="0" indent="0">
              <a:buNone/>
            </a:pPr>
            <a:r>
              <a:rPr lang="pl-PL" sz="2400" dirty="0"/>
              <a:t>Nie ma lepszego psa niż Wafel, chociaż jak każde zwierzę wymaga opieki .</a:t>
            </a:r>
          </a:p>
          <a:p>
            <a:pPr marL="0" indent="0">
              <a:buNone/>
            </a:pPr>
            <a:r>
              <a:rPr lang="pl-PL" sz="2400" dirty="0"/>
              <a:t>Trzeba go karmić , poić i zabierać do weterynarza.</a:t>
            </a:r>
          </a:p>
          <a:p>
            <a:pPr marL="0" indent="0">
              <a:buNone/>
            </a:pPr>
            <a:r>
              <a:rPr lang="pl-PL" sz="2400" dirty="0"/>
              <a:t>To wspaniały pies, który 10 października skończył 101 lat.</a:t>
            </a:r>
          </a:p>
        </p:txBody>
      </p:sp>
    </p:spTree>
    <p:extLst>
      <p:ext uri="{BB962C8B-B14F-4D97-AF65-F5344CB8AC3E}">
        <p14:creationId xmlns:p14="http://schemas.microsoft.com/office/powerpoint/2010/main" val="27828389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7012F99-6224-48D8-A9F9-F2CB00F95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682403-9A0F-45F9-A16D-CEFEC843A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4822" y="196645"/>
            <a:ext cx="7923410" cy="5785055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BARDZO</a:t>
            </a:r>
          </a:p>
          <a:p>
            <a:pPr marL="0" indent="0" algn="ctr">
              <a:buNone/>
            </a:pPr>
            <a:r>
              <a:rPr lang="pl-PL" sz="2400" dirty="0"/>
              <a:t>DZIĘKUJĘ</a:t>
            </a:r>
          </a:p>
          <a:p>
            <a:pPr marL="0" indent="0" algn="ctr">
              <a:buNone/>
            </a:pPr>
            <a:r>
              <a:rPr lang="pl-PL" sz="2400" dirty="0"/>
              <a:t>ZA</a:t>
            </a:r>
          </a:p>
          <a:p>
            <a:pPr marL="0" indent="0" algn="ctr">
              <a:buNone/>
            </a:pPr>
            <a:r>
              <a:rPr lang="pl-PL" sz="2400" dirty="0"/>
              <a:t>OGLĄDANIE</a:t>
            </a:r>
          </a:p>
          <a:p>
            <a:pPr marL="0" indent="0" algn="ctr">
              <a:buNone/>
            </a:pPr>
            <a:r>
              <a:rPr lang="pl-PL" sz="2400" dirty="0"/>
              <a:t>PREZENTACJI</a:t>
            </a:r>
          </a:p>
          <a:p>
            <a:pPr marL="0" indent="0" algn="ctr">
              <a:buNone/>
            </a:pPr>
            <a:r>
              <a:rPr lang="pl-PL" sz="2400" dirty="0"/>
              <a:t>POD</a:t>
            </a:r>
          </a:p>
          <a:p>
            <a:pPr marL="0" indent="0" algn="ctr">
              <a:buNone/>
            </a:pPr>
            <a:r>
              <a:rPr lang="pl-PL" sz="2400" dirty="0"/>
              <a:t>TYTUŁEM</a:t>
            </a:r>
          </a:p>
          <a:p>
            <a:pPr marL="0" indent="0" algn="ctr">
              <a:buNone/>
            </a:pPr>
            <a:r>
              <a:rPr lang="pl-PL" sz="2400" dirty="0"/>
              <a:t>„ MÓJ PIES WAFEL” </a:t>
            </a:r>
          </a:p>
          <a:p>
            <a:pPr marL="0" indent="0" algn="ctr">
              <a:buNone/>
            </a:pPr>
            <a:r>
              <a:rPr lang="pl-PL" sz="2400" dirty="0"/>
              <a:t>PRZYGOTOWAŁA</a:t>
            </a:r>
          </a:p>
          <a:p>
            <a:pPr marL="0" indent="0" algn="ctr">
              <a:buNone/>
            </a:pPr>
            <a:r>
              <a:rPr lang="pl-PL" sz="2400" dirty="0"/>
              <a:t>JANINA MULTAN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734843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587</Words>
  <Application>Microsoft Office PowerPoint</Application>
  <PresentationFormat>Panoramiczny</PresentationFormat>
  <Paragraphs>28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Mój Pies Wafel</vt:lpstr>
      <vt:lpstr>Charakter rasy Labrador</vt:lpstr>
      <vt:lpstr>Umiejętności</vt:lpstr>
      <vt:lpstr>Szkolenie i wychowanie</vt:lpstr>
      <vt:lpstr>Cały mój Wafel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Mój Pies Wafel</dc:title>
  <dc:creator>Multan, Leszek</dc:creator>
  <cp:lastModifiedBy>scharnowska.m@wp.pl</cp:lastModifiedBy>
  <cp:revision>5</cp:revision>
  <dcterms:created xsi:type="dcterms:W3CDTF">2020-11-23T19:05:58Z</dcterms:created>
  <dcterms:modified xsi:type="dcterms:W3CDTF">2020-11-29T11:40:14Z</dcterms:modified>
</cp:coreProperties>
</file>