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50F75C-1731-4E3A-B12D-6743E1406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6455FE5-DE4A-461D-A18E-62F23D5CC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31D465E-92B0-41C4-933C-E30278BC2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40C8-53AC-42AB-86CE-1D497653508E}" type="datetimeFigureOut">
              <a:rPr lang="pl-PL" smtClean="0"/>
              <a:t>15.12.2020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9533AA-AD39-4A87-A5E9-3FF5FA6CE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7EB5C79-E8F2-4C26-83AC-50E55DF15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993A-9F0E-4696-AE17-2F2A2929E0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9697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AFDD2C-DD02-4F5A-B6A3-2218EDE9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0485872-D7E0-46AF-AEAC-2C4EC1C7D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E8724D-F756-4F24-A1CB-CB56546D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40C8-53AC-42AB-86CE-1D497653508E}" type="datetimeFigureOut">
              <a:rPr lang="pl-PL" smtClean="0"/>
              <a:t>15.12.2020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3DA56B-31C7-41AE-BBA3-5785CA679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3092AF6-8319-4E2C-8356-3EDB8DB7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993A-9F0E-4696-AE17-2F2A2929E0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8615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2EDFD9A-7A90-415D-BE79-42A8D51EE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57195F3-5502-42D8-865E-653E30275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3A4B9F-F483-4C4C-AB6F-8DDE497AB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40C8-53AC-42AB-86CE-1D497653508E}" type="datetimeFigureOut">
              <a:rPr lang="pl-PL" smtClean="0"/>
              <a:t>15.12.2020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32742F5-17F4-4FDD-8699-C7EC520D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DCBDB93-5E24-47C7-9A3D-FD402B44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993A-9F0E-4696-AE17-2F2A2929E0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1845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11FCC-E6FF-47FD-87EB-707C2EC16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ECACC-CD19-44BF-9C7B-D8677724C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0229D5E-F1C7-4443-B6DA-929F39ABB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40C8-53AC-42AB-86CE-1D497653508E}" type="datetimeFigureOut">
              <a:rPr lang="pl-PL" smtClean="0"/>
              <a:t>15.12.2020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C5ABDAE-60D9-439E-9E6C-DCBF42BE3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0143B-0FCE-4C72-B195-816E3D0E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993A-9F0E-4696-AE17-2F2A2929E0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603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31894B-B48C-4F4E-9651-F295D4A1F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ABEADCB-BE6E-4953-93BB-C5953DE01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16E3908-4357-4C50-B528-81574BF7D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40C8-53AC-42AB-86CE-1D497653508E}" type="datetimeFigureOut">
              <a:rPr lang="pl-PL" smtClean="0"/>
              <a:t>15.12.2020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D5A9AE-AA23-427F-94C2-9845A980D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5668F0-1765-420A-802A-13A37B4F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993A-9F0E-4696-AE17-2F2A2929E0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937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B4A803-1FAC-4CCB-89F7-8E6601ACE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31A51D-1117-498A-A4EC-C71C497FD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7A82710-16FA-4FFC-80DF-0F085089F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CCE48CC-FAD3-4C61-8EB9-224EB2127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40C8-53AC-42AB-86CE-1D497653508E}" type="datetimeFigureOut">
              <a:rPr lang="pl-PL" smtClean="0"/>
              <a:t>15.12.2020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F709A8A-C05C-493B-9126-3739D870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376ED1F-CED5-4A84-9697-FA8CC2DF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993A-9F0E-4696-AE17-2F2A2929E0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779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FB6045-0144-47EE-B542-9CE1DC752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21F5C63-FD1A-41BF-977F-92A5B395F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5E88239-C74B-46DB-B569-ACD0052C8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D37061E-5B11-42DF-82B1-DECB0AF50C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86EA010-82BF-4EA9-AEE6-6C0252B64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1FC0887-65DA-4C21-A4D8-F93567798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40C8-53AC-42AB-86CE-1D497653508E}" type="datetimeFigureOut">
              <a:rPr lang="pl-PL" smtClean="0"/>
              <a:t>15.12.2020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5EC7591-E6B9-49D9-A51F-D59347CCD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D7FD31E-5D2C-45DF-B885-4E823B0D2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993A-9F0E-4696-AE17-2F2A2929E0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523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75CDFD-A9F9-4436-BD10-220FA502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5C6F040-71E5-44AE-B171-22A1C846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40C8-53AC-42AB-86CE-1D497653508E}" type="datetimeFigureOut">
              <a:rPr lang="pl-PL" smtClean="0"/>
              <a:t>15.12.2020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EA0DB3B-B49E-46B5-AAE6-12A0B4C87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2646057-F55B-49A8-8E6F-995E5D90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993A-9F0E-4696-AE17-2F2A2929E0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1393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095EADA-51CB-40AA-9692-FA7C62E73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40C8-53AC-42AB-86CE-1D497653508E}" type="datetimeFigureOut">
              <a:rPr lang="pl-PL" smtClean="0"/>
              <a:t>15.12.2020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9423DB3-ED09-4444-9D73-253024122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34EDF0-00F0-4E63-ACF6-6CE18288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993A-9F0E-4696-AE17-2F2A2929E0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954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A2F138-DEAE-4851-9AA6-2571F343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F5ED45-493E-4798-8CA5-3BE7F1095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E59D57A-E07D-400B-A706-444022705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211EDA-9AFA-45F9-A17C-0143A56B4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40C8-53AC-42AB-86CE-1D497653508E}" type="datetimeFigureOut">
              <a:rPr lang="pl-PL" smtClean="0"/>
              <a:t>15.12.2020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08315E5-6154-4606-A946-81DFFC8A2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F976978-3467-4B30-ACE6-A4A50B8E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993A-9F0E-4696-AE17-2F2A2929E0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181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1F84A4-9CA9-4B16-9C53-012369B28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490F06F-97CB-49D7-BE4E-62437B356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938BFE6-B794-44E8-8668-44EE39478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0E3345D-01F3-430F-A022-1757D1E4A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40C8-53AC-42AB-86CE-1D497653508E}" type="datetimeFigureOut">
              <a:rPr lang="pl-PL" smtClean="0"/>
              <a:t>15.12.2020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3A4ED1C-7FD6-4E9E-B04B-D2F68098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0C6134E-8203-4243-9DE7-3716BFD07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993A-9F0E-4696-AE17-2F2A2929E0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559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E605E41-4508-42C3-998D-B5E0279E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236C965-D8D9-4FD6-8ACE-A59DA4A23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66811E-8302-4935-9E5E-7A6963863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240C8-53AC-42AB-86CE-1D497653508E}" type="datetimeFigureOut">
              <a:rPr lang="pl-PL" smtClean="0"/>
              <a:t>15.12.2020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EF37B5C-CF64-472E-AA59-B15592162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89D25AF-972B-43FC-BEEF-F3BBDE036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1993A-9F0E-4696-AE17-2F2A2929E0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434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0FF59A-9EC4-4FFA-B624-A0E1FD5DA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41389"/>
            <a:ext cx="9144000" cy="1277936"/>
          </a:xfrm>
        </p:spPr>
        <p:txBody>
          <a:bodyPr>
            <a:normAutofit fontScale="90000"/>
          </a:bodyPr>
          <a:lstStyle/>
          <a:p>
            <a:r>
              <a:rPr lang="pl-PL" sz="6600" dirty="0">
                <a:solidFill>
                  <a:srgbClr val="663300"/>
                </a:solidFill>
              </a:rPr>
              <a:t>Owczarek kaukaski</a:t>
            </a:r>
            <a:br>
              <a:rPr lang="pl-PL" sz="6600" dirty="0">
                <a:solidFill>
                  <a:srgbClr val="663300"/>
                </a:solidFill>
              </a:rPr>
            </a:br>
            <a:r>
              <a:rPr lang="pl-PL" sz="6600" dirty="0">
                <a:solidFill>
                  <a:srgbClr val="663300"/>
                </a:solidFill>
              </a:rPr>
              <a:t>Owczarek niemiecki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CED99AC-8C84-4114-B79E-D4F5A3010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2513"/>
            <a:ext cx="9144000" cy="1655762"/>
          </a:xfrm>
        </p:spPr>
        <p:txBody>
          <a:bodyPr>
            <a:normAutofit/>
          </a:bodyPr>
          <a:lstStyle/>
          <a:p>
            <a:r>
              <a:rPr lang="pl-PL" sz="4400" dirty="0">
                <a:solidFill>
                  <a:srgbClr val="663300"/>
                </a:solidFill>
              </a:rPr>
              <a:t>Zaprasza Maja Budziszewska </a:t>
            </a:r>
            <a:r>
              <a:rPr lang="pl-PL" sz="4400" dirty="0">
                <a:solidFill>
                  <a:srgbClr val="663300"/>
                </a:solidFill>
                <a:sym typeface="Wingdings" panose="05000000000000000000" pitchFamily="2" charset="2"/>
              </a:rPr>
              <a:t></a:t>
            </a:r>
            <a:endParaRPr lang="pl-PL" sz="44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3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0FF59A-9EC4-4FFA-B624-A0E1FD5DA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551"/>
            <a:ext cx="9144000" cy="1200150"/>
          </a:xfrm>
        </p:spPr>
        <p:txBody>
          <a:bodyPr>
            <a:normAutofit fontScale="90000"/>
          </a:bodyPr>
          <a:lstStyle/>
          <a:p>
            <a:br>
              <a:rPr lang="pl-PL" sz="6600" dirty="0">
                <a:solidFill>
                  <a:srgbClr val="663300"/>
                </a:solidFill>
              </a:rPr>
            </a:br>
            <a:r>
              <a:rPr lang="pl-PL" sz="6600" dirty="0">
                <a:solidFill>
                  <a:srgbClr val="663300"/>
                </a:solidFill>
              </a:rPr>
              <a:t>Owczarek niemiecki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45F9EA42-DA40-403F-B5A7-AC95AAF4A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2237" y="4271961"/>
            <a:ext cx="6867526" cy="2524125"/>
          </a:xfrm>
        </p:spPr>
        <p:txBody>
          <a:bodyPr/>
          <a:lstStyle/>
          <a:p>
            <a:r>
              <a:rPr lang="pl-PL" dirty="0"/>
              <a:t>To Ramzes - jest rasy owczarka niemieckiego, niestety zmarł w </a:t>
            </a:r>
            <a:r>
              <a:rPr lang="pl-PL" dirty="0">
                <a:sym typeface="Wingdings" panose="05000000000000000000" pitchFamily="2" charset="2"/>
              </a:rPr>
              <a:t> </a:t>
            </a:r>
            <a:r>
              <a:rPr lang="pl-PL" dirty="0"/>
              <a:t>2019 roku. Był bardzo przyjaznym psem. Zawsze jak wychodziliśmy na spacer on już wiedział gdzie ma iść. Był bardzo energicznym psem, często się ze mną bawił. Był 3 kolorowy: nóżki miał takie beżowe, brzuszek i troszkę mordki biały, a reszta ciała czarna.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844B2BC-C843-48E6-B0C6-5D736F821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1228726"/>
            <a:ext cx="3571874" cy="283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09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FD5E06-EE87-41C1-AC4A-5BF2EA434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974" y="250824"/>
            <a:ext cx="8429625" cy="1325563"/>
          </a:xfrm>
        </p:spPr>
        <p:txBody>
          <a:bodyPr/>
          <a:lstStyle/>
          <a:p>
            <a:r>
              <a:rPr lang="pl-PL" dirty="0"/>
              <a:t>Tutaj się bawił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0C2188A-E301-4397-9E42-C99F1A7DD4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2058194"/>
            <a:ext cx="5181600" cy="3886200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AABA115-3554-4C70-88E5-D403A4A72A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948431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FB072C-756B-471E-AEB1-5BC045789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438150" y="4581524"/>
            <a:ext cx="3152775" cy="1657349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2B72C1B-FDED-4252-ABDC-23C80179C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109662"/>
            <a:ext cx="6172200" cy="462915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8D06668-4A56-4C53-B1A8-511F73801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532" y="361953"/>
            <a:ext cx="3819525" cy="1657348"/>
          </a:xfrm>
        </p:spPr>
        <p:txBody>
          <a:bodyPr>
            <a:normAutofit fontScale="85000" lnSpcReduction="10000"/>
          </a:bodyPr>
          <a:lstStyle/>
          <a:p>
            <a:r>
              <a:rPr lang="pl-PL" sz="3200" dirty="0"/>
              <a:t>Ramzes był bardzo energicznym psem, tak jak już pisałam robił różne śmieszne miny jak i pozy.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FD27FF5-0F37-401F-A271-7D18CC9DF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4" y="3025079"/>
            <a:ext cx="4455319" cy="334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4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F9ED1A-BBB5-40DA-98BE-4B3A1D25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To Borys - jest rasy owczarek kaukaski, też zmarł w </a:t>
            </a:r>
            <a:r>
              <a:rPr lang="pl-PL" sz="3200" dirty="0">
                <a:sym typeface="Wingdings" panose="05000000000000000000" pitchFamily="2" charset="2"/>
              </a:rPr>
              <a:t> </a:t>
            </a:r>
            <a:r>
              <a:rPr lang="pl-PL" sz="3200" dirty="0"/>
              <a:t>2017 roku.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1635128-12DB-4DF0-B125-BA6BEF4D05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749" y="2617192"/>
            <a:ext cx="4884740" cy="366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D3DA4DF2-DB3B-4E74-93DC-F18292E79C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4075" y="2583853"/>
            <a:ext cx="4884740" cy="366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7442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6CBB67-6B5C-4192-AF3D-9287241CA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883683CB-20A1-42CC-A30D-526AE9A34E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2948959">
            <a:off x="8250944" y="2786206"/>
            <a:ext cx="1295499" cy="1499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1725BCE-85B8-4891-857C-4662DB4B9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85900"/>
            <a:ext cx="3932237" cy="3667125"/>
          </a:xfrm>
        </p:spPr>
        <p:txBody>
          <a:bodyPr/>
          <a:lstStyle/>
          <a:p>
            <a:r>
              <a:rPr lang="pl-PL" sz="3200" dirty="0"/>
              <a:t>Borys był bardzo śmiesznym psem, lubił bawić się w chowanego, oczywiście on się chował.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E5F536F-FAEA-4CC6-AE8C-59011A68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1462" y="1090216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8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EF3380-669A-4826-88EB-94D797EE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38450" cy="4702175"/>
          </a:xfrm>
        </p:spPr>
        <p:txBody>
          <a:bodyPr>
            <a:normAutofit fontScale="90000"/>
          </a:bodyPr>
          <a:lstStyle/>
          <a:p>
            <a:r>
              <a:rPr lang="pl-PL" sz="3200" dirty="0"/>
              <a:t>Borys był moim najlepszym przyjacielem. Bardzo szybko rósł. Jak urósł był bardzo dużym psem. Zawsze jak mama otwierała drzwi to on na mnie wskakiwał i lizał.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172CCFD-AB45-4FE6-9C8E-CDB3B99F1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4424" y="732251"/>
            <a:ext cx="6160724" cy="5680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7719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CB62BA-0C44-4D07-958A-3ECA6B95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/>
              <a:t>Borys był moim pupilkiem, lubił się ze mną bawić. Znał dużo komend jak na przykład: leżeć, aport, łapa, waruj.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ADB52C9-1F00-4458-93CA-4C5AD10050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766" y="2305646"/>
            <a:ext cx="4792664" cy="3594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C3121A0-685B-4343-A35C-10C0F0E1CD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6172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FC111F-C278-4E95-A1F3-8C705C55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78275"/>
          </a:xfrm>
        </p:spPr>
        <p:txBody>
          <a:bodyPr>
            <a:normAutofit/>
          </a:bodyPr>
          <a:lstStyle/>
          <a:p>
            <a:r>
              <a:rPr lang="pl-PL"/>
              <a:t>Dziękuję </a:t>
            </a:r>
            <a:r>
              <a:rPr lang="pl-PL" dirty="0"/>
              <a:t>za oglądanie.</a:t>
            </a:r>
            <a:br>
              <a:rPr lang="pl-PL" dirty="0"/>
            </a:br>
            <a:br>
              <a:rPr lang="pl-PL" dirty="0"/>
            </a:br>
            <a:r>
              <a:rPr lang="pl-PL" dirty="0"/>
              <a:t>Maja Budziszewska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608652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194</Words>
  <Application>Microsoft Office PowerPoint</Application>
  <PresentationFormat>Panoramiczny</PresentationFormat>
  <Paragraphs>11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Motyw pakietu Office</vt:lpstr>
      <vt:lpstr>Owczarek kaukaski Owczarek niemiecki</vt:lpstr>
      <vt:lpstr> Owczarek niemiecki</vt:lpstr>
      <vt:lpstr>Tutaj się bawił</vt:lpstr>
      <vt:lpstr>Prezentacja programu PowerPoint</vt:lpstr>
      <vt:lpstr>To Borys - jest rasy owczarek kaukaski, też zmarł w  2017 roku.</vt:lpstr>
      <vt:lpstr>Prezentacja programu PowerPoint</vt:lpstr>
      <vt:lpstr>Borys był moim najlepszym przyjacielem. Bardzo szybko rósł. Jak urósł był bardzo dużym psem. Zawsze jak mama otwierała drzwi to on na mnie wskakiwał i lizał.</vt:lpstr>
      <vt:lpstr>Borys był moim pupilkiem, lubił się ze mną bawić. Znał dużo komend jak na przykład: leżeć, aport, łapa, waruj.</vt:lpstr>
      <vt:lpstr>Dziękuję za oglądanie.  Maja Budziszewska 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Owczarek Kaukaski</dc:title>
  <dc:creator>Agnieszka Budziszewska</dc:creator>
  <cp:lastModifiedBy>Agnieszka Budziszewska</cp:lastModifiedBy>
  <cp:revision>11</cp:revision>
  <dcterms:created xsi:type="dcterms:W3CDTF">2020-11-24T07:30:20Z</dcterms:created>
  <dcterms:modified xsi:type="dcterms:W3CDTF">2020-12-15T13:04:29Z</dcterms:modified>
</cp:coreProperties>
</file>