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F5FA80A9-176C-45FD-8316-CC099EAFB4B8}">
          <p14:sldIdLst>
            <p14:sldId id="256"/>
            <p14:sldId id="257"/>
            <p14:sldId id="258"/>
          </p14:sldIdLst>
        </p14:section>
        <p14:section name="Sekcja bez tytułu" id="{936ACF89-787D-4430-B2AC-1C225A3951CE}">
          <p14:sldIdLst>
            <p14:sldId id="25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4D9"/>
    <a:srgbClr val="FFCC66"/>
    <a:srgbClr val="FFFF99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7" autoAdjust="0"/>
    <p:restoredTop sz="94629" autoAdjust="0"/>
  </p:normalViewPr>
  <p:slideViewPr>
    <p:cSldViewPr>
      <p:cViewPr varScale="1">
        <p:scale>
          <a:sx n="92" d="100"/>
          <a:sy n="92" d="100"/>
        </p:scale>
        <p:origin x="-13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66F78463-1AAB-4B83-9FBD-4C49C7BC3858}" type="datetimeFigureOut">
              <a:rPr lang="pl-PL" smtClean="0"/>
              <a:t>05.03.2021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1342C22A-E5AF-4635-96CE-FC2E0BCF10B1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411760" y="2924944"/>
            <a:ext cx="4320480" cy="648072"/>
          </a:xfrm>
          <a:solidFill>
            <a:srgbClr val="FFF4D9"/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pl-PL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DZIEŃ KOBIET</a:t>
            </a:r>
            <a:endParaRPr lang="pl-PL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11760" y="2204864"/>
            <a:ext cx="4320480" cy="720080"/>
          </a:xfrm>
          <a:solidFill>
            <a:srgbClr val="FFF4D9"/>
          </a:solidFill>
        </p:spPr>
        <p:txBody>
          <a:bodyPr>
            <a:noAutofit/>
          </a:bodyPr>
          <a:lstStyle/>
          <a:p>
            <a:r>
              <a:rPr lang="pl-PL" sz="4000" dirty="0" smtClean="0"/>
              <a:t>  </a:t>
            </a:r>
            <a:r>
              <a:rPr lang="pl-PL" sz="40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8 MARCA 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2866744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Click="0" advTm="3000">
        <p14:vortex dir="r"/>
      </p:transition>
    </mc:Choice>
    <mc:Fallback xmlns="">
      <p:transition spd="slow" advClick="0" advTm="3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pl-PL" sz="2400" dirty="0" smtClean="0"/>
              <a:t>Wszystkim Paniom naszej szkoły z okazji Dnia Kobiet</a:t>
            </a:r>
            <a:endParaRPr lang="pl-PL" sz="2400" dirty="0"/>
          </a:p>
          <a:p>
            <a:pPr algn="l"/>
            <a:r>
              <a:rPr lang="pl-PL" sz="2400" dirty="0" smtClean="0"/>
              <a:t> zdrowia, szczęścia, radości, </a:t>
            </a:r>
          </a:p>
          <a:p>
            <a:pPr algn="l"/>
            <a:r>
              <a:rPr lang="pl-PL" sz="2400" dirty="0" smtClean="0"/>
              <a:t>wielu sił i wytrwałości w realizacji </a:t>
            </a:r>
          </a:p>
          <a:p>
            <a:pPr algn="l"/>
            <a:r>
              <a:rPr lang="pl-PL" sz="2400" dirty="0" smtClean="0"/>
              <a:t>codziennych obowiązków</a:t>
            </a:r>
          </a:p>
          <a:p>
            <a:pPr algn="l"/>
            <a:r>
              <a:rPr lang="pl-PL" sz="2400" dirty="0" smtClean="0"/>
              <a:t>oraz uśmiechu i wszelkiej pomyślności. </a:t>
            </a:r>
          </a:p>
          <a:p>
            <a:pPr algn="l"/>
            <a:endParaRPr lang="pl-PL" sz="2400" dirty="0"/>
          </a:p>
          <a:p>
            <a:pPr algn="l"/>
            <a:endParaRPr lang="pl-PL" sz="2800" dirty="0"/>
          </a:p>
          <a:p>
            <a:pPr algn="l"/>
            <a:endParaRPr lang="pl-PL" sz="28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2483768" y="980728"/>
            <a:ext cx="4114800" cy="701040"/>
          </a:xfrm>
          <a:solidFill>
            <a:srgbClr val="FFF4D9"/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pl-PL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ŻYCZENIA DLA PAŃ </a:t>
            </a:r>
            <a:endParaRPr lang="pl-PL" sz="32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20393">
            <a:off x="5381327" y="2850852"/>
            <a:ext cx="3147407" cy="3276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6590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2000">
        <p:split orient="vert"/>
      </p:transition>
    </mc:Choice>
    <mc:Fallback xmlns="">
      <p:transition spd="slow" advClick="0" advTm="12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l"/>
            <a:r>
              <a:rPr lang="pl-PL" dirty="0"/>
              <a:t>Kochane dziewczyny!</a:t>
            </a:r>
          </a:p>
          <a:p>
            <a:pPr algn="l"/>
            <a:r>
              <a:rPr lang="pl-PL" dirty="0"/>
              <a:t>Z okazji Waszego święta,</a:t>
            </a:r>
          </a:p>
          <a:p>
            <a:pPr algn="l"/>
            <a:r>
              <a:rPr lang="pl-PL" dirty="0"/>
              <a:t>Nie bójcie się, każdy chłopak o Was pamięta</a:t>
            </a:r>
          </a:p>
          <a:p>
            <a:pPr algn="l"/>
            <a:r>
              <a:rPr lang="pl-PL" dirty="0"/>
              <a:t>I Wam </a:t>
            </a:r>
            <a:r>
              <a:rPr lang="pl-PL" dirty="0" err="1"/>
              <a:t>życzonka</a:t>
            </a:r>
            <a:r>
              <a:rPr lang="pl-PL" dirty="0"/>
              <a:t> składa</a:t>
            </a:r>
          </a:p>
          <a:p>
            <a:pPr algn="l"/>
            <a:r>
              <a:rPr lang="pl-PL" dirty="0"/>
              <a:t>I pięknego kwiatka do nich dokłada.</a:t>
            </a:r>
          </a:p>
          <a:p>
            <a:pPr algn="l"/>
            <a:r>
              <a:rPr lang="pl-PL" dirty="0"/>
              <a:t>Urozmaicajcie nam ten świat,</a:t>
            </a:r>
          </a:p>
          <a:p>
            <a:pPr algn="l"/>
            <a:r>
              <a:rPr lang="pl-PL" dirty="0"/>
              <a:t>Nudno by było dziewczyny bez Was!</a:t>
            </a:r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solidFill>
            <a:srgbClr val="FFF4D9"/>
          </a:solidFill>
          <a:ln>
            <a:solidFill>
              <a:schemeClr val="bg2"/>
            </a:solidFill>
          </a:ln>
        </p:spPr>
        <p:txBody>
          <a:bodyPr>
            <a:normAutofit fontScale="90000"/>
          </a:bodyPr>
          <a:lstStyle/>
          <a:p>
            <a:r>
              <a:rPr lang="pl-PL" sz="24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ŻYCZENIA DLA DZIEWCZYN Z KLASY VII</a:t>
            </a:r>
            <a:endParaRPr lang="pl-PL" sz="24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769500">
            <a:off x="4631578" y="3163215"/>
            <a:ext cx="2405663" cy="180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064176"/>
            <a:ext cx="2245165" cy="1842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52854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6000">
        <p:split orient="vert"/>
      </p:transition>
    </mc:Choice>
    <mc:Fallback xmlns="">
      <p:transition spd="slow" advClick="0" advTm="16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>
          <a:xfrm>
            <a:off x="2411760" y="3284984"/>
            <a:ext cx="4320480" cy="64807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pl-PL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ŻYCZĄ</a:t>
            </a:r>
            <a:endParaRPr lang="pl-PL" sz="32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>
          <a:xfrm>
            <a:off x="2411760" y="3933056"/>
            <a:ext cx="4320480" cy="648072"/>
          </a:xfrm>
          <a:solidFill>
            <a:schemeClr val="bg2"/>
          </a:solidFill>
        </p:spPr>
        <p:txBody>
          <a:bodyPr>
            <a:normAutofit fontScale="85000" lnSpcReduction="10000"/>
          </a:bodyPr>
          <a:lstStyle/>
          <a:p>
            <a:r>
              <a:rPr lang="pl-PL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CHŁOPCY Z KLASY VII</a:t>
            </a:r>
            <a:endParaRPr lang="pl-PL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3132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3000">
        <p:split orient="vert"/>
      </p:transition>
    </mc:Choice>
    <mc:Fallback xmlns="">
      <p:transition spd="slow" advClick="0" advTm="3000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uiExpand="1" build="p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Niestandardowy 1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129</TotalTime>
  <Words>88</Words>
  <Application>Microsoft Office PowerPoint</Application>
  <PresentationFormat>Pokaz na ekranie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BlackTie</vt:lpstr>
      <vt:lpstr>  8 MARCA </vt:lpstr>
      <vt:lpstr>ŻYCZENIA DLA PAŃ </vt:lpstr>
      <vt:lpstr>ŻYCZENIA DLA DZIEWCZYN Z KLASY VII</vt:lpstr>
      <vt:lpstr>ŻYCZĄ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 Marca</dc:title>
  <dc:creator>user</dc:creator>
  <cp:lastModifiedBy>user</cp:lastModifiedBy>
  <cp:revision>26</cp:revision>
  <dcterms:created xsi:type="dcterms:W3CDTF">2021-03-05T09:24:01Z</dcterms:created>
  <dcterms:modified xsi:type="dcterms:W3CDTF">2021-03-05T19:35:29Z</dcterms:modified>
</cp:coreProperties>
</file>