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92" r:id="rId2"/>
    <p:sldId id="298" r:id="rId3"/>
    <p:sldId id="299" r:id="rId4"/>
    <p:sldId id="300" r:id="rId5"/>
    <p:sldId id="303" r:id="rId6"/>
    <p:sldId id="323" r:id="rId7"/>
    <p:sldId id="324" r:id="rId8"/>
    <p:sldId id="325" r:id="rId9"/>
    <p:sldId id="326" r:id="rId10"/>
    <p:sldId id="327" r:id="rId11"/>
    <p:sldId id="310" r:id="rId12"/>
    <p:sldId id="329" r:id="rId13"/>
    <p:sldId id="330" r:id="rId14"/>
    <p:sldId id="331" r:id="rId15"/>
    <p:sldId id="32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99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6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02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42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48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76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93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63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052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46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47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A2F4-EAB3-4CD1-8D72-48951542214B}" type="datetimeFigureOut">
              <a:rPr lang="sk-SK" smtClean="0"/>
              <a:t>14. 12. 2021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78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86800" cy="1325563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Prioritná os: Vzdelávanie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Špecifický cieľ: 1.2.1 Zvýšiť kvalitu odborného vzdelávania a prípravy reflektujúc potreby trhu práce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Prijímateľ: Stredná odborná škola drevárska a stavebná Krásno nad Kysucou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Názov projektu: Zvyšovanie kľúčových kompetencií žiakov v Strednej odbornej škole drevárskej a stavebnej v Krásne nad Kysucou s ohľadom na moderné technológie a potreby trhu práce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Kód projektu  ITMS2014+: NFP312010AGX2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Názov pedagogického klubu: Administratívny štýl v praxi</a:t>
            </a:r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4"/>
            <a:ext cx="8686800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76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3A626-DC96-4CA5-8A21-449D078A6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Dobrá  rada  do  praxe!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21CE70-C605-4D30-B295-8989C518A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Výrazy „ďakujeme“, „potešilo nás“ – </a:t>
            </a:r>
            <a:r>
              <a:rPr lang="sk-SK" sz="2400" i="1" dirty="0">
                <a:latin typeface="Arial" panose="020B0604020202020204" pitchFamily="34" charset="0"/>
                <a:cs typeface="Arial" panose="020B0604020202020204" pitchFamily="34" charset="0"/>
              </a:rPr>
              <a:t>použite </a:t>
            </a:r>
            <a:r>
              <a:rPr lang="sk-SK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na začiatku </a:t>
            </a:r>
            <a:r>
              <a:rPr lang="sk-SK" sz="2400" i="1" dirty="0">
                <a:latin typeface="Arial" panose="020B0604020202020204" pitchFamily="34" charset="0"/>
                <a:cs typeface="Arial" panose="020B0604020202020204" pitchFamily="34" charset="0"/>
              </a:rPr>
              <a:t>vášho listu</a:t>
            </a:r>
            <a:r>
              <a:rPr lang="sk-SK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V závere listu –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môžete použiť 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osobný tón.</a:t>
            </a:r>
          </a:p>
        </p:txBody>
      </p:sp>
    </p:spTree>
    <p:extLst>
      <p:ext uri="{BB962C8B-B14F-4D97-AF65-F5344CB8AC3E}">
        <p14:creationId xmlns:p14="http://schemas.microsoft.com/office/powerpoint/2010/main" val="13528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15601" y="116732"/>
            <a:ext cx="111911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u="sng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DREVOMAT, </a:t>
            </a:r>
            <a:r>
              <a:rPr lang="sk-SK" sz="1600" u="sng" dirty="0" err="1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s.r.o</a:t>
            </a:r>
            <a:r>
              <a:rPr lang="sk-SK" sz="1600" u="sng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sk-SK" sz="1600" u="sng" dirty="0" err="1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Babuškova</a:t>
            </a:r>
            <a:r>
              <a:rPr lang="sk-SK" sz="1600" u="sng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9, 821 03  Bratislava</a:t>
            </a:r>
            <a:endParaRPr lang="sk-SK" sz="1600" b="1" u="sng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600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i="1" dirty="0" err="1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STAVkompLET</a:t>
            </a:r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s.r.o</a:t>
            </a:r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Peter Malý</a:t>
            </a: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Kamenická 59/89</a:t>
            </a: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98075 Bratislava 2</a:t>
            </a:r>
          </a:p>
          <a:p>
            <a:endParaRPr lang="sk-SK" sz="1600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Váš list číslo/zo dňa              Naše číslo              Vybavuje/linka                             Bratislava, 10.12.2021</a:t>
            </a: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....................</a:t>
            </a:r>
          </a:p>
          <a:p>
            <a:r>
              <a:rPr lang="sk-SK" sz="1600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Ponuka drevených podláh</a:t>
            </a:r>
          </a:p>
          <a:p>
            <a:endParaRPr lang="sk-SK" sz="1600" b="1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Vážený pán vedúci obchodného oddelenia,</a:t>
            </a:r>
          </a:p>
          <a:p>
            <a:endParaRPr lang="sk-SK" sz="1600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ďakujeme za prejavený záujem o naše výrobky.</a:t>
            </a:r>
          </a:p>
          <a:p>
            <a:endParaRPr lang="sk-SK" sz="1600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Podľa želania v dopyte zasielame katalóg spolu s cenníkom. Prepravu tovaru zabezpečujeme do miesta určenia. Dodacia lehota je 14 dní od potvrdenia objednávky.</a:t>
            </a: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Platbu realizujte zaplatením faktúry na náš účet.</a:t>
            </a: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Veríme, že Vás naša ponuka zaujala a očakávame vašu skorú objednávku.</a:t>
            </a:r>
          </a:p>
          <a:p>
            <a:endParaRPr lang="sk-SK" sz="1600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pozdravom</a:t>
            </a:r>
          </a:p>
          <a:p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........................................</a:t>
            </a:r>
            <a:b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Ing. Ján </a:t>
            </a:r>
            <a:r>
              <a:rPr lang="sk-SK" sz="1600" dirty="0" err="1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Hrac</a:t>
            </a:r>
            <a:br>
              <a:rPr lang="sk-SK" sz="16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Prílohy: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 katalóg s cenníkom</a:t>
            </a:r>
            <a:endParaRPr lang="sk-SK" sz="1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14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EA80F-6FD6-4B78-9226-677D1933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2.  Nevyžiadaná ponuka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F45BDD-E5FB-4143-848A-BE38ABFB8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Obchodný list, </a:t>
            </a: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ktorým 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predávajúci z vlastného podnetu ponúka svoje výrobky, tovary, alebo služby. </a:t>
            </a: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 praxi sa využíva: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na získanie nových klientov – tzv. reklamné listy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na informovanie už existujúcich zákazníkov o novinkách, sezónnych akciách, ... - ponuky</a:t>
            </a:r>
          </a:p>
        </p:txBody>
      </p:sp>
    </p:spTree>
    <p:extLst>
      <p:ext uri="{BB962C8B-B14F-4D97-AF65-F5344CB8AC3E}">
        <p14:creationId xmlns:p14="http://schemas.microsoft.com/office/powerpoint/2010/main" val="286715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F9CF0-8002-476A-9D9B-02889453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Reklamný list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696343-6A9D-4BCB-830C-40C249E44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nevyžiadaná ponuka na získanie nových klientov, na rozšírenie obchodných kontaktov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spojená so stručným predstavením a charakteristikou činnosti firmy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vo forme individuálneho listu alebo hromadnej písomnosti oslovujúcej vybranú skupinu adresátov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má informatívno-propagačný charakter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obsahové a formálne znaky reklamnej písomnosti</a:t>
            </a:r>
          </a:p>
        </p:txBody>
      </p:sp>
    </p:spTree>
    <p:extLst>
      <p:ext uri="{BB962C8B-B14F-4D97-AF65-F5344CB8AC3E}">
        <p14:creationId xmlns:p14="http://schemas.microsoft.com/office/powerpoint/2010/main" val="794721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6E34F-BD96-4C0F-A5D0-A39E1F0B4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Osnova  reklamného  listu: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5EC4FF-520C-4ABD-B121-FC7737E9C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Oslovenie</a:t>
            </a:r>
          </a:p>
          <a:p>
            <a:pPr marL="457200" indent="-457200"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Stručná charakteristika predávajúceho</a:t>
            </a:r>
          </a:p>
          <a:p>
            <a:pPr marL="457200" indent="-457200"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Stručný, informatívny opis predmetu ponuky</a:t>
            </a:r>
          </a:p>
          <a:p>
            <a:pPr marL="457200" indent="-457200"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Odkaz na podrobnejšie informácie</a:t>
            </a:r>
          </a:p>
          <a:p>
            <a:pPr marL="457200" indent="-457200"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Výzva na spoluprácu</a:t>
            </a:r>
          </a:p>
          <a:p>
            <a:pPr marL="457200" indent="-457200"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Pozdrav </a:t>
            </a:r>
          </a:p>
        </p:txBody>
      </p:sp>
    </p:spTree>
    <p:extLst>
      <p:ext uri="{BB962C8B-B14F-4D97-AF65-F5344CB8AC3E}">
        <p14:creationId xmlns:p14="http://schemas.microsoft.com/office/powerpoint/2010/main" val="1772168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1D1F8-CC7F-426C-BF4D-4692FD49A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Úlohy: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DE458C-AD8E-44ED-BEEC-DE6A460AA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r>
              <a:rPr lang="sk-SK" dirty="0"/>
              <a:t>Vypracovať vyžiadanú ponuku na drevené postele - podľa vzoru v prezentácii.</a:t>
            </a:r>
          </a:p>
          <a:p>
            <a:r>
              <a:rPr lang="sk-SK" dirty="0"/>
              <a:t>Vypracovať nevyžiadanú ponuku/reklamný list – podľa osnovy reklamného listu.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/>
              <a:t>Ďakujem za pozornosť a teším sa na ďalšiu spoluprácu</a:t>
            </a:r>
          </a:p>
          <a:p>
            <a:pPr marL="0" indent="0">
              <a:buNone/>
            </a:pPr>
            <a:r>
              <a:rPr lang="sk-SK" dirty="0"/>
              <a:t>Vypracovala: </a:t>
            </a:r>
            <a:r>
              <a:rPr lang="sk-SK" b="1" dirty="0"/>
              <a:t>Ing. Renáta Grapová</a:t>
            </a:r>
          </a:p>
        </p:txBody>
      </p:sp>
    </p:spTree>
    <p:extLst>
      <p:ext uri="{BB962C8B-B14F-4D97-AF65-F5344CB8AC3E}">
        <p14:creationId xmlns:p14="http://schemas.microsoft.com/office/powerpoint/2010/main" val="76474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PONUKA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Obchodný list, ktorým predávajúci ponúka svoje výrobky, tovary alebo služby kupujúcemu.</a:t>
            </a:r>
          </a:p>
          <a:p>
            <a:pPr marL="0" indent="0">
              <a:buNone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Druhy ponúk:</a:t>
            </a:r>
          </a:p>
          <a:p>
            <a:pPr marL="0" indent="0">
              <a:buNone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1/ Vyžiadaná ponuka –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kladná odpoveď na dopyt.</a:t>
            </a:r>
          </a:p>
          <a:p>
            <a:pPr marL="0" indent="0">
              <a:buNone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2/ Nevyžiadaná ponuka –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predávajúci ju zasiela potenciálnym kupujúcim z vlastného podnetu s cieľom nadviazať nový obchodný vzťah.</a:t>
            </a:r>
            <a:endParaRPr lang="sk-SK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2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966497"/>
            <a:ext cx="9603275" cy="872031"/>
          </a:xfrm>
        </p:spPr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1/ Vyžiadaná  ponuka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Obchodný list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, ktorým predávajúci: 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odpovedá na dopyt kupujúceho,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podáva požadované informácie o predmete ponuky a obchodných podmienkach dodávky alebo služby,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dopĺňa ďalšie informácie pre uzatvorenie zmluvy.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901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  <a:r>
              <a:rPr lang="sk-SK" b="1" dirty="0" err="1">
                <a:latin typeface="Arial" panose="020B0604020202020204" pitchFamily="34" charset="0"/>
                <a:cs typeface="Arial" panose="020B0604020202020204" pitchFamily="34" charset="0"/>
              </a:rPr>
              <a:t>VyŽiadanej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ponuky: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Popis ponúkaného tovaru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Cenové a platobné podmienky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Dodacie a prepravné podmienky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Záručné a servisné podmienky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Odkaz na všeobecné obchodné podmienky</a:t>
            </a:r>
          </a:p>
        </p:txBody>
      </p:sp>
    </p:spTree>
    <p:extLst>
      <p:ext uri="{BB962C8B-B14F-4D97-AF65-F5344CB8AC3E}">
        <p14:creationId xmlns:p14="http://schemas.microsoft.com/office/powerpoint/2010/main" val="29203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latin typeface="Arial" panose="020B0604020202020204" pitchFamily="34" charset="0"/>
                <a:cs typeface="Arial" panose="020B0604020202020204" pitchFamily="34" charset="0"/>
              </a:rPr>
              <a:t>ZAPAMäTAJTE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 SI!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Ponuka je </a:t>
            </a:r>
            <a:r>
              <a:rPr lang="sk-SK" b="1" i="1" u="sng" dirty="0">
                <a:latin typeface="Arial" panose="020B0604020202020204" pitchFamily="34" charset="0"/>
                <a:cs typeface="Arial" panose="020B0604020202020204" pitchFamily="34" charset="0"/>
              </a:rPr>
              <a:t>návrhom predávajúceho 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na uzatvorenie kúpnej zmluvy – on je jej obsahom zaviazaný.</a:t>
            </a:r>
          </a:p>
          <a:p>
            <a:pPr marL="0" indent="0">
              <a:buNone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Niekedy ponuka obsahuje poznámku, ktorá </a:t>
            </a:r>
            <a:r>
              <a:rPr lang="sk-SK" b="1" i="1" u="sng" dirty="0">
                <a:latin typeface="Arial" panose="020B0604020202020204" pitchFamily="34" charset="0"/>
                <a:cs typeface="Arial" panose="020B0604020202020204" pitchFamily="34" charset="0"/>
              </a:rPr>
              <a:t>obmedzuje záväznosť ponuky</a:t>
            </a: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  <a:p>
            <a:pPr marL="0" indent="0">
              <a:buNone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napr. </a:t>
            </a: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len do vypredania zásob, cenník platný do ...</a:t>
            </a:r>
          </a:p>
          <a:p>
            <a:pPr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589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66BE7-C05A-4A79-8D50-F55BA40B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OSNOVA  </a:t>
            </a:r>
            <a:r>
              <a:rPr lang="sk-SK" b="1" dirty="0" err="1"/>
              <a:t>VYžIADANEJ</a:t>
            </a:r>
            <a:r>
              <a:rPr lang="sk-SK" b="1" dirty="0"/>
              <a:t>  PONUKY: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5DA0D4-85B2-49F1-BDC7-C3F766B1C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Poďakovanie za dopyt</a:t>
            </a:r>
          </a:p>
          <a:p>
            <a:pPr marL="457200" indent="-457200">
              <a:buFont typeface="+mj-lt"/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Opis predmetu ponuky</a:t>
            </a:r>
          </a:p>
          <a:p>
            <a:pPr marL="457200" indent="-457200">
              <a:buFont typeface="+mj-lt"/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Dodacie podmienky /cena, dodacia lehota, spôsob dopravy, balenie, záruka,.../</a:t>
            </a:r>
          </a:p>
          <a:p>
            <a:pPr marL="457200" indent="-457200">
              <a:buFont typeface="+mj-lt"/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Výzva na zaslanie objednávky</a:t>
            </a:r>
          </a:p>
          <a:p>
            <a:pPr marL="457200" indent="-457200">
              <a:buFont typeface="+mj-lt"/>
              <a:buAutoNum type="arabicPeriod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Pozdrav</a:t>
            </a:r>
          </a:p>
          <a:p>
            <a:pPr marL="457200" indent="-457200">
              <a:buFont typeface="+mj-lt"/>
              <a:buAutoNum type="arabicPeriod"/>
            </a:pPr>
            <a:endParaRPr lang="sk-SK" b="1" i="1" dirty="0"/>
          </a:p>
        </p:txBody>
      </p:sp>
    </p:spTree>
    <p:extLst>
      <p:ext uri="{BB962C8B-B14F-4D97-AF65-F5344CB8AC3E}">
        <p14:creationId xmlns:p14="http://schemas.microsoft.com/office/powerpoint/2010/main" val="70667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7E88C-9993-4491-BB41-A3588873E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Úvod: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1FBE50-48B4-4D15-B23D-629F2AC99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Spôsoby vyjadrovania:</a:t>
            </a:r>
          </a:p>
          <a:p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Ďakujeme za prejavenú dôveru a ponúkame Vám ...</a:t>
            </a:r>
          </a:p>
          <a:p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Potešil nás Váš záujem o produkty našej firmy.</a:t>
            </a:r>
          </a:p>
        </p:txBody>
      </p:sp>
    </p:spTree>
    <p:extLst>
      <p:ext uri="{BB962C8B-B14F-4D97-AF65-F5344CB8AC3E}">
        <p14:creationId xmlns:p14="http://schemas.microsoft.com/office/powerpoint/2010/main" val="30947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942F2-7C5F-4F7A-A775-5888EDCE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JADRO: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B8778A-1934-40FA-B1DB-70753ED13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Spôsoby vyjadrovania: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Podľa Vašich dispozícií predkladáme túto ponuku ...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V prílohe Vám zasielame vzorkovnicu a cenník ...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Požadovaný tovar môžeme dodať do 14 dní od prijatia Vašej objednávky.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Tovar Vám dodáme ihneď po uhradení faktúry.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Veríme, že si z našej ponuky vyberiete.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Naša ponuka platí len do vypredania zásob, prosíme zaslať objednávku obratom.</a:t>
            </a:r>
          </a:p>
          <a:p>
            <a:pPr marL="0" indent="0">
              <a:buNone/>
            </a:pP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49553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3CA2E-1185-4B3E-B1FB-38429458D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Záver: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5DDC2CE-AC92-4A2B-A587-433CB429E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Spôsoby vyjadrovania: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Tešíme sa na Vašu skorú objednávku a sme s pozdravom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Tešíme sa na spoluprácu s Vami a sme s pozdravom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So želaním všetkého najlepšieho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 pozdravom</a:t>
            </a:r>
          </a:p>
        </p:txBody>
      </p:sp>
    </p:spTree>
    <p:extLst>
      <p:ext uri="{BB962C8B-B14F-4D97-AF65-F5344CB8AC3E}">
        <p14:creationId xmlns:p14="http://schemas.microsoft.com/office/powerpoint/2010/main" val="600470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674</TotalTime>
  <Words>669</Words>
  <Application>Microsoft Office PowerPoint</Application>
  <PresentationFormat>Širokouhlá</PresentationFormat>
  <Paragraphs>105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Times New Roman</vt:lpstr>
      <vt:lpstr>Wingdings</vt:lpstr>
      <vt:lpstr>Galéria</vt:lpstr>
      <vt:lpstr>Prezentácia programu PowerPoint</vt:lpstr>
      <vt:lpstr>PONUKA</vt:lpstr>
      <vt:lpstr>1/ Vyžiadaná  ponuka</vt:lpstr>
      <vt:lpstr>Obsah VyŽiadanej ponuky:</vt:lpstr>
      <vt:lpstr>ZAPAMäTAJTE  SI!</vt:lpstr>
      <vt:lpstr>OSNOVA  VYžIADANEJ  PONUKY:</vt:lpstr>
      <vt:lpstr>Úvod:</vt:lpstr>
      <vt:lpstr>JADRO:</vt:lpstr>
      <vt:lpstr>Záver:</vt:lpstr>
      <vt:lpstr>Dobrá  rada  do  praxe!</vt:lpstr>
      <vt:lpstr>Prezentácia programu PowerPoint</vt:lpstr>
      <vt:lpstr>2.  Nevyžiadaná ponuka</vt:lpstr>
      <vt:lpstr>Reklamný list</vt:lpstr>
      <vt:lpstr>Osnova  reklamného  listu:</vt:lpstr>
      <vt:lpstr>Úlohy: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Škola</dc:creator>
  <cp:lastModifiedBy>Grapová Renáta Ing.</cp:lastModifiedBy>
  <cp:revision>106</cp:revision>
  <dcterms:created xsi:type="dcterms:W3CDTF">2021-01-07T21:58:41Z</dcterms:created>
  <dcterms:modified xsi:type="dcterms:W3CDTF">2021-12-14T15:16:42Z</dcterms:modified>
</cp:coreProperties>
</file>