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2CB7-10B1-49EA-9431-B18A2BE9B2CC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ED2AB85-9267-497E-9F2A-A7AFF7EC013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2CB7-10B1-49EA-9431-B18A2BE9B2CC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AB85-9267-497E-9F2A-A7AFF7EC01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2CB7-10B1-49EA-9431-B18A2BE9B2CC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AB85-9267-497E-9F2A-A7AFF7EC01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2CB7-10B1-49EA-9431-B18A2BE9B2CC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AB85-9267-497E-9F2A-A7AFF7EC013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2CB7-10B1-49EA-9431-B18A2BE9B2CC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ED2AB85-9267-497E-9F2A-A7AFF7EC01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2CB7-10B1-49EA-9431-B18A2BE9B2CC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AB85-9267-497E-9F2A-A7AFF7EC013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2CB7-10B1-49EA-9431-B18A2BE9B2CC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AB85-9267-497E-9F2A-A7AFF7EC013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2CB7-10B1-49EA-9431-B18A2BE9B2CC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AB85-9267-497E-9F2A-A7AFF7EC01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2CB7-10B1-49EA-9431-B18A2BE9B2CC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AB85-9267-497E-9F2A-A7AFF7EC01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2CB7-10B1-49EA-9431-B18A2BE9B2CC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AB85-9267-497E-9F2A-A7AFF7EC013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2CB7-10B1-49EA-9431-B18A2BE9B2CC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ED2AB85-9267-497E-9F2A-A7AFF7EC013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B72CB7-10B1-49EA-9431-B18A2BE9B2CC}" type="datetimeFigureOut">
              <a:rPr lang="pl-PL" smtClean="0"/>
              <a:pPr/>
              <a:t>2020-05-20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ED2AB85-9267-497E-9F2A-A7AFF7EC013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139952" y="4725144"/>
            <a:ext cx="4384576" cy="588640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>
                <a:solidFill>
                  <a:schemeClr val="tx1"/>
                </a:solidFill>
              </a:rPr>
              <a:t>Opracowała: Agata </a:t>
            </a:r>
            <a:r>
              <a:rPr lang="pl-PL" sz="2400" dirty="0" err="1" smtClean="0">
                <a:solidFill>
                  <a:schemeClr val="tx1"/>
                </a:solidFill>
              </a:rPr>
              <a:t>Dachowska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Architektura 2 </a:t>
            </a:r>
            <a:r>
              <a:rPr lang="pl-PL" dirty="0" err="1" smtClean="0"/>
              <a:t>poł</a:t>
            </a:r>
            <a:r>
              <a:rPr lang="pl-PL" dirty="0" smtClean="0"/>
              <a:t>. XX wieku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ondon_City_501523_h0000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620688"/>
            <a:ext cx="3672408" cy="5508612"/>
          </a:xfrm>
        </p:spPr>
      </p:pic>
      <p:sp>
        <p:nvSpPr>
          <p:cNvPr id="5" name="pole tekstowe 4"/>
          <p:cNvSpPr txBox="1"/>
          <p:nvPr/>
        </p:nvSpPr>
        <p:spPr>
          <a:xfrm>
            <a:off x="5436096" y="537321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https://pl.wikipedia.org/wiki/Architektura_high-tech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30,_St.Mary_Axe,_London_-_geograph.org.uk_-_128577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3429000" cy="4572000"/>
          </a:xfrm>
        </p:spPr>
      </p:pic>
      <p:pic>
        <p:nvPicPr>
          <p:cNvPr id="5" name="Obraz 4" descr="Mode_Gakuen_Cocoon_Tower_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2656"/>
            <a:ext cx="4064000" cy="542036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483768" y="594928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https://pl.wikipedia.org/wiki/Architektura_high-tech</a:t>
            </a: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800px-Beijing_Eg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344816" cy="5159734"/>
          </a:xfrm>
        </p:spPr>
      </p:pic>
      <p:sp>
        <p:nvSpPr>
          <p:cNvPr id="5" name="pole tekstowe 4"/>
          <p:cNvSpPr txBox="1"/>
          <p:nvPr/>
        </p:nvSpPr>
        <p:spPr>
          <a:xfrm>
            <a:off x="2411760" y="60212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https://pl.wikipedia.org/wiki/Architektura_high-tech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err="1" smtClean="0"/>
              <a:t>Ekologizm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621160"/>
          </a:xfrm>
        </p:spPr>
        <p:txBody>
          <a:bodyPr/>
          <a:lstStyle/>
          <a:p>
            <a:r>
              <a:rPr lang="pl-PL" dirty="0" smtClean="0"/>
              <a:t>Powrót do naturalnych materiałów (drewno, kamień, glina, bambus).</a:t>
            </a:r>
          </a:p>
          <a:p>
            <a:r>
              <a:rPr lang="pl-PL" dirty="0" smtClean="0"/>
              <a:t>Dostosowanie budowli do jej otoczenia przyrodniczego.</a:t>
            </a:r>
          </a:p>
          <a:p>
            <a:r>
              <a:rPr lang="pl-PL" dirty="0" smtClean="0"/>
              <a:t>Wykorzystanie odnawialnych źródeł energii.</a:t>
            </a:r>
          </a:p>
          <a:p>
            <a:pPr>
              <a:buNone/>
            </a:pPr>
            <a:endParaRPr lang="pl-PL" dirty="0" smtClean="0"/>
          </a:p>
        </p:txBody>
      </p:sp>
      <p:pic>
        <p:nvPicPr>
          <p:cNvPr id="4" name="Obraz 3" descr="Kansas_s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284984"/>
            <a:ext cx="3341171" cy="208823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83568" y="573325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https://pl.wikipedia.org/wiki/Budownictwo_ekologiczne#/media/Plik:Kansas_stc.jpg</a:t>
            </a: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ax_Fundacjanarzecznaukipolskiej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980728"/>
            <a:ext cx="6336704" cy="4758289"/>
          </a:xfrm>
        </p:spPr>
      </p:pic>
      <p:sp>
        <p:nvSpPr>
          <p:cNvPr id="5" name="pole tekstowe 4"/>
          <p:cNvSpPr txBox="1"/>
          <p:nvPr/>
        </p:nvSpPr>
        <p:spPr>
          <a:xfrm>
            <a:off x="1619672" y="587727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https://www.ekologia.pl/srodowisko/technologie/ekologia-w-wielkim-miescie-ekologiczna-architektura-rozwiazaniem-problemow-srodowiskowych,13476.html</a:t>
            </a: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6084663-alter-domy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700808"/>
            <a:ext cx="5114925" cy="3810000"/>
          </a:xfrm>
        </p:spPr>
      </p:pic>
      <p:sp>
        <p:nvSpPr>
          <p:cNvPr id="5" name="pole tekstowe 4"/>
          <p:cNvSpPr txBox="1"/>
          <p:nvPr/>
        </p:nvSpPr>
        <p:spPr>
          <a:xfrm>
            <a:off x="2267744" y="566124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https://www.bryla.pl/bryla/1,85298,6075658,Architektura_ekologiczna___co_to_takiego_.html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/>
              <a:t>Dekonstruktywizm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99592" y="1340768"/>
            <a:ext cx="7772400" cy="2485256"/>
          </a:xfrm>
        </p:spPr>
        <p:txBody>
          <a:bodyPr/>
          <a:lstStyle/>
          <a:p>
            <a:r>
              <a:rPr lang="pl-PL" dirty="0" smtClean="0"/>
              <a:t>Eksperymenty z formą budowli, wywołujące wrażenie nieprzewidywalności i kontrolowanego chaosu.</a:t>
            </a:r>
          </a:p>
          <a:p>
            <a:r>
              <a:rPr lang="pl-PL" dirty="0" smtClean="0"/>
              <a:t>Wieloelementowe, rozczłonowane bryły.</a:t>
            </a:r>
          </a:p>
          <a:p>
            <a:r>
              <a:rPr lang="pl-PL" dirty="0" smtClean="0"/>
              <a:t>Asymetryczne bryły o nieregularnych kształtach.</a:t>
            </a:r>
          </a:p>
          <a:p>
            <a:r>
              <a:rPr lang="pl-PL" dirty="0" smtClean="0"/>
              <a:t>Łączenie stylów historycznych z nowoczesnością.</a:t>
            </a:r>
            <a:endParaRPr lang="pl-PL" dirty="0"/>
          </a:p>
        </p:txBody>
      </p:sp>
      <p:pic>
        <p:nvPicPr>
          <p:cNvPr id="4" name="Obraz 3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717032"/>
            <a:ext cx="4120552" cy="273630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508104" y="551723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http://t-time.pl/dekonstruktywizm-a791</a:t>
            </a: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unnamed.jpg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6840760" cy="4747487"/>
          </a:xfrm>
        </p:spPr>
      </p:pic>
      <p:sp>
        <p:nvSpPr>
          <p:cNvPr id="5" name="pole tekstowe 4"/>
          <p:cNvSpPr txBox="1"/>
          <p:nvPr/>
        </p:nvSpPr>
        <p:spPr>
          <a:xfrm>
            <a:off x="2411760" y="594928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http://otaprojekt.pl/architektura-dekonstruktywistyczna/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perialWarMuseumNorth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052736"/>
            <a:ext cx="6096000" cy="4572000"/>
          </a:xfrm>
        </p:spPr>
      </p:pic>
      <p:sp>
        <p:nvSpPr>
          <p:cNvPr id="5" name="pole tekstowe 4"/>
          <p:cNvSpPr txBox="1"/>
          <p:nvPr/>
        </p:nvSpPr>
        <p:spPr>
          <a:xfrm>
            <a:off x="2267744" y="580526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https://pl.wikipedia.org/wiki/Dekonstruktywizm_(architektura)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/>
              <a:t>Styl </a:t>
            </a:r>
            <a:r>
              <a:rPr lang="pl-PL" sz="5400" dirty="0" err="1" smtClean="0"/>
              <a:t>Blob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71600" y="1268760"/>
            <a:ext cx="7772400" cy="2485256"/>
          </a:xfrm>
        </p:spPr>
        <p:txBody>
          <a:bodyPr/>
          <a:lstStyle/>
          <a:p>
            <a:r>
              <a:rPr lang="pl-PL" dirty="0" smtClean="0"/>
              <a:t>Kierunek ten popularność zdobył na przełomie XX i XXI w.</a:t>
            </a:r>
          </a:p>
          <a:p>
            <a:r>
              <a:rPr lang="pl-PL" dirty="0" smtClean="0"/>
              <a:t>Do projektowania budowli stosowano programy komputerowe.</a:t>
            </a:r>
          </a:p>
          <a:p>
            <a:r>
              <a:rPr lang="pl-PL" dirty="0" smtClean="0"/>
              <a:t>Budowle mają kształt abstrakcyjny, fantazyjny.</a:t>
            </a:r>
          </a:p>
          <a:p>
            <a:r>
              <a:rPr lang="pl-PL" dirty="0" smtClean="0"/>
              <a:t>Obiekty te są pozbawione typowych fasad, krawędzi, pionowych i poziomych płaszczyzn oraz kątów.</a:t>
            </a:r>
            <a:endParaRPr lang="pl-PL" dirty="0"/>
          </a:p>
        </p:txBody>
      </p:sp>
      <p:pic>
        <p:nvPicPr>
          <p:cNvPr id="4" name="Obraz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573016"/>
            <a:ext cx="3719933" cy="295232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076056" y="580526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https://pl.wikipedia.org/wiki/Blob_(architektura)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/>
              <a:t>CECHY: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Idea wykorzystania lokalnych form oraz materiałów.</a:t>
            </a:r>
          </a:p>
          <a:p>
            <a:r>
              <a:rPr lang="pl-PL" dirty="0" smtClean="0"/>
              <a:t>Powrót do związków z naturą i tradycją – zintegrowanie budynku z otoczeniem.</a:t>
            </a:r>
          </a:p>
          <a:p>
            <a:r>
              <a:rPr lang="pl-PL" dirty="0" smtClean="0"/>
              <a:t>Architekturę powiązano z planowaniem urbanistycznym.</a:t>
            </a:r>
          </a:p>
          <a:p>
            <a:r>
              <a:rPr lang="pl-PL" dirty="0" smtClean="0"/>
              <a:t>Pojawia się projektowanie komputerowe i używanie nowoczesnych tworzyw.</a:t>
            </a:r>
          </a:p>
          <a:p>
            <a:r>
              <a:rPr lang="pl-PL" dirty="0" smtClean="0"/>
              <a:t>Forma budowli stanowi przekaz ideologiczny.</a:t>
            </a:r>
          </a:p>
          <a:p>
            <a:r>
              <a:rPr lang="pl-PL" dirty="0" smtClean="0"/>
              <a:t>Zmiana w dziedzinie sztuki użytkowej – użyteczność, solidność, dopracowane estetycznie, wysoka jakość, lekkość i plastyczność materiałów (tworzywa sztuczne).</a:t>
            </a: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3-CC-BY-SA-2.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196752"/>
            <a:ext cx="6096000" cy="4572000"/>
          </a:xfrm>
        </p:spPr>
      </p:pic>
      <p:sp>
        <p:nvSpPr>
          <p:cNvPr id="5" name="pole tekstowe 4"/>
          <p:cNvSpPr txBox="1"/>
          <p:nvPr/>
        </p:nvSpPr>
        <p:spPr>
          <a:xfrm>
            <a:off x="2987824" y="58772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https://mlynwiedzy.org.pl/blob-architecture/</a:t>
            </a:r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the_sage_gateshead_1532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6696744" cy="4457520"/>
          </a:xfrm>
        </p:spPr>
      </p:pic>
      <p:sp>
        <p:nvSpPr>
          <p:cNvPr id="5" name="pole tekstowe 4"/>
          <p:cNvSpPr txBox="1"/>
          <p:nvPr/>
        </p:nvSpPr>
        <p:spPr>
          <a:xfrm>
            <a:off x="1907704" y="573325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https://archirama.muratorplus.pl/top-10-archiramy/bloby-top-10-budynkow-o-kosmicznych-ksztaltach-zlote-tarasy-na-8-miejscu,71_2669.html</a:t>
            </a:r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 smtClean="0">
                <a:solidFill>
                  <a:srgbClr val="FF0000"/>
                </a:solidFill>
              </a:rPr>
              <a:t>Ćwiczenie:</a:t>
            </a:r>
            <a:endParaRPr lang="pl-PL" sz="66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061320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	</a:t>
            </a:r>
            <a:r>
              <a:rPr lang="pl-PL" sz="6000" dirty="0" smtClean="0"/>
              <a:t>Zaprojektuj budynek w wybranym przez Ciebie stylu architektury 2 </a:t>
            </a:r>
            <a:r>
              <a:rPr lang="pl-PL" sz="6000" dirty="0" err="1" smtClean="0"/>
              <a:t>poł</a:t>
            </a:r>
            <a:r>
              <a:rPr lang="pl-PL" sz="6000" dirty="0" smtClean="0"/>
              <a:t>.</a:t>
            </a:r>
            <a:r>
              <a:rPr lang="pl-PL" sz="6000" dirty="0" smtClean="0"/>
              <a:t> XX wieku.</a:t>
            </a:r>
            <a:endParaRPr lang="pl-PL" sz="6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55576" y="1988840"/>
            <a:ext cx="7772400" cy="12611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8000" dirty="0" smtClean="0"/>
              <a:t>Dziękuję za uwagę!</a:t>
            </a:r>
            <a:endParaRPr lang="pl-PL" sz="8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/>
              <a:t>Postmodernizm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27584" y="1916832"/>
            <a:ext cx="7772400" cy="3456384"/>
          </a:xfrm>
        </p:spPr>
        <p:txBody>
          <a:bodyPr/>
          <a:lstStyle/>
          <a:p>
            <a:r>
              <a:rPr lang="pl-PL" dirty="0" smtClean="0"/>
              <a:t>Odwołania do tradycji.</a:t>
            </a:r>
          </a:p>
          <a:p>
            <a:r>
              <a:rPr lang="pl-PL" dirty="0" smtClean="0"/>
              <a:t>Uzależnienie od kontekstu lokalnego, dostosowanie projektu architektonicznego do miejsca.</a:t>
            </a:r>
          </a:p>
          <a:p>
            <a:r>
              <a:rPr lang="pl-PL" dirty="0" smtClean="0"/>
              <a:t>Rezygnacja z powagi i zaangażowania ideologicznego architektury.</a:t>
            </a:r>
          </a:p>
          <a:p>
            <a:r>
              <a:rPr lang="pl-PL" dirty="0" smtClean="0"/>
              <a:t>Podkreślenie nowoczesności budowli i żartobliwe nawiązania do kultury masowej.</a:t>
            </a:r>
          </a:p>
          <a:p>
            <a:r>
              <a:rPr lang="pl-PL" dirty="0" smtClean="0"/>
              <a:t>Zaskakujące, efektowane, ozdobne i barwne obiekty.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unname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908720"/>
            <a:ext cx="6264696" cy="4685992"/>
          </a:xfrm>
        </p:spPr>
      </p:pic>
      <p:sp>
        <p:nvSpPr>
          <p:cNvPr id="5" name="pole tekstowe 4"/>
          <p:cNvSpPr txBox="1"/>
          <p:nvPr/>
        </p:nvSpPr>
        <p:spPr>
          <a:xfrm>
            <a:off x="2555776" y="566124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http://otaprojekt.pl/architektura-postmodernistyczna/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9077050_biblioteka-uniwersytetu-warszawskiego-fhd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80728"/>
            <a:ext cx="7228458" cy="4572000"/>
          </a:xfrm>
        </p:spPr>
      </p:pic>
      <p:sp>
        <p:nvSpPr>
          <p:cNvPr id="5" name="pole tekstowe 4"/>
          <p:cNvSpPr txBox="1"/>
          <p:nvPr/>
        </p:nvSpPr>
        <p:spPr>
          <a:xfrm>
            <a:off x="3059832" y="57332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http://sztuka24h.edu.pl/?p=6495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5eb15d12a0e08_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980728"/>
            <a:ext cx="6624736" cy="4416491"/>
          </a:xfrm>
        </p:spPr>
      </p:pic>
      <p:sp>
        <p:nvSpPr>
          <p:cNvPr id="5" name="pole tekstowe 4"/>
          <p:cNvSpPr txBox="1"/>
          <p:nvPr/>
        </p:nvSpPr>
        <p:spPr>
          <a:xfrm>
            <a:off x="1187624" y="558924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https://gs24.pl/architektura-lat-90-xx-w-hit-czy-kit-postmodernizm-szpiczaste-daszki-pie</a:t>
            </a:r>
            <a:r>
              <a:rPr lang="pl-PL" dirty="0" err="1" smtClean="0"/>
              <a:t>rwsze-sciany-kurtynowe-kolory-budynki-w-polsce-sprzed</a:t>
            </a:r>
            <a:r>
              <a:rPr lang="pl-PL" dirty="0" smtClean="0"/>
              <a:t>/</a:t>
            </a:r>
            <a:r>
              <a:rPr lang="pl-PL" dirty="0" err="1" smtClean="0"/>
              <a:t>ga</a:t>
            </a:r>
            <a:r>
              <a:rPr lang="pl-PL" dirty="0" smtClean="0"/>
              <a:t>/c9-14953676/</a:t>
            </a:r>
            <a:r>
              <a:rPr lang="pl-PL" dirty="0" err="1" smtClean="0"/>
              <a:t>zd</a:t>
            </a:r>
            <a:r>
              <a:rPr lang="pl-PL" dirty="0" smtClean="0"/>
              <a:t>/43184304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10px-San_Francisco_Museum_of_Modern_Ar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692696"/>
            <a:ext cx="3168352" cy="4752528"/>
          </a:xfrm>
        </p:spPr>
      </p:pic>
      <p:sp>
        <p:nvSpPr>
          <p:cNvPr id="5" name="pole tekstowe 4"/>
          <p:cNvSpPr txBox="1"/>
          <p:nvPr/>
        </p:nvSpPr>
        <p:spPr>
          <a:xfrm>
            <a:off x="2195736" y="573325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https://pl.wikipedia.org/wiki/Postmodernizm_(architektura)</a:t>
            </a:r>
            <a:endParaRPr lang="pl-PL" dirty="0"/>
          </a:p>
        </p:txBody>
      </p:sp>
      <p:pic>
        <p:nvPicPr>
          <p:cNvPr id="6" name="Obraz 5" descr="210px-Sony_Building_by_David_Shankb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412776"/>
            <a:ext cx="26670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/>
              <a:t>Technicyzm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99592" y="1844824"/>
            <a:ext cx="7772400" cy="3349352"/>
          </a:xfrm>
        </p:spPr>
        <p:txBody>
          <a:bodyPr/>
          <a:lstStyle/>
          <a:p>
            <a:r>
              <a:rPr lang="pl-PL" dirty="0" smtClean="0"/>
              <a:t>Fascynacja rozwojem techniki, podbojem kosmosu i popularnością filmów i literatury science </a:t>
            </a:r>
            <a:r>
              <a:rPr lang="pl-PL" dirty="0" err="1" smtClean="0"/>
              <a:t>fiction</a:t>
            </a:r>
            <a:r>
              <a:rPr lang="pl-PL" dirty="0" smtClean="0"/>
              <a:t>.</a:t>
            </a:r>
          </a:p>
          <a:p>
            <a:r>
              <a:rPr lang="pl-PL" dirty="0" smtClean="0"/>
              <a:t>Stosowanie nowoczesnych materiałów (aluminium, chromowana stal, plastik, szkło), lśniących powierzchni i jaskrawej kolorystyki.</a:t>
            </a:r>
          </a:p>
          <a:p>
            <a:r>
              <a:rPr lang="pl-PL" dirty="0" smtClean="0"/>
              <a:t>Futurystyczny wygląd bryły.</a:t>
            </a:r>
          </a:p>
          <a:p>
            <a:r>
              <a:rPr lang="pl-PL" dirty="0" smtClean="0"/>
              <a:t>Eksponowanie konstrukcji, instalacji i ciągów komunikacyjnych itp., tak aby pełniły one również funkcję dekoracyjną.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88i25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764704"/>
            <a:ext cx="7084897" cy="4824536"/>
          </a:xfrm>
        </p:spPr>
      </p:pic>
      <p:sp>
        <p:nvSpPr>
          <p:cNvPr id="5" name="pole tekstowe 4"/>
          <p:cNvSpPr txBox="1"/>
          <p:nvPr/>
        </p:nvSpPr>
        <p:spPr>
          <a:xfrm>
            <a:off x="2123728" y="587727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https://encyklopedia.pwn.pl/haslo/high-tech-architektura;3911641.html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115</TotalTime>
  <Words>351</Words>
  <Application>Microsoft Office PowerPoint</Application>
  <PresentationFormat>Pokaz na ekranie (4:3)</PresentationFormat>
  <Paragraphs>54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Kapitał</vt:lpstr>
      <vt:lpstr>Architektura 2 poł. XX wieku</vt:lpstr>
      <vt:lpstr>CECHY:</vt:lpstr>
      <vt:lpstr>Postmodernizm</vt:lpstr>
      <vt:lpstr>Slajd 4</vt:lpstr>
      <vt:lpstr>Slajd 5</vt:lpstr>
      <vt:lpstr>Slajd 6</vt:lpstr>
      <vt:lpstr>Slajd 7</vt:lpstr>
      <vt:lpstr>Technicyzm</vt:lpstr>
      <vt:lpstr>Slajd 9</vt:lpstr>
      <vt:lpstr>Slajd 10</vt:lpstr>
      <vt:lpstr>Slajd 11</vt:lpstr>
      <vt:lpstr>Slajd 12</vt:lpstr>
      <vt:lpstr>Ekologizm</vt:lpstr>
      <vt:lpstr>Slajd 14</vt:lpstr>
      <vt:lpstr>Slajd 15</vt:lpstr>
      <vt:lpstr>Dekonstruktywizm</vt:lpstr>
      <vt:lpstr>Slajd 17</vt:lpstr>
      <vt:lpstr>Slajd 18</vt:lpstr>
      <vt:lpstr>Styl Blob</vt:lpstr>
      <vt:lpstr>Slajd 20</vt:lpstr>
      <vt:lpstr>Slajd 21</vt:lpstr>
      <vt:lpstr>Ćwiczenie: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Architektura 2 poł. XX wieku</dc:title>
  <dc:creator>ZSS</dc:creator>
  <cp:lastModifiedBy>ZSS</cp:lastModifiedBy>
  <cp:revision>13</cp:revision>
  <dcterms:created xsi:type="dcterms:W3CDTF">2020-05-15T09:27:11Z</dcterms:created>
  <dcterms:modified xsi:type="dcterms:W3CDTF">2020-05-20T12:17:12Z</dcterms:modified>
</cp:coreProperties>
</file>