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65" r:id="rId16"/>
    <p:sldId id="271" r:id="rId17"/>
    <p:sldId id="272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149E-E9D1-451B-9AC5-6584D2574DEF}" type="datetimeFigureOut">
              <a:rPr lang="pl-PL" smtClean="0"/>
              <a:pPr/>
              <a:t>06.11.2020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064A-D94A-49B8-B650-23B4CE18DA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149E-E9D1-451B-9AC5-6584D2574DEF}" type="datetimeFigureOut">
              <a:rPr lang="pl-PL" smtClean="0"/>
              <a:pPr/>
              <a:t>06.11.2020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064A-D94A-49B8-B650-23B4CE18DA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149E-E9D1-451B-9AC5-6584D2574DEF}" type="datetimeFigureOut">
              <a:rPr lang="pl-PL" smtClean="0"/>
              <a:pPr/>
              <a:t>06.11.2020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064A-D94A-49B8-B650-23B4CE18DA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149E-E9D1-451B-9AC5-6584D2574DEF}" type="datetimeFigureOut">
              <a:rPr lang="pl-PL" smtClean="0"/>
              <a:pPr/>
              <a:t>06.11.2020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064A-D94A-49B8-B650-23B4CE18DA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149E-E9D1-451B-9AC5-6584D2574DEF}" type="datetimeFigureOut">
              <a:rPr lang="pl-PL" smtClean="0"/>
              <a:pPr/>
              <a:t>06.11.2020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064A-D94A-49B8-B650-23B4CE18DA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149E-E9D1-451B-9AC5-6584D2574DEF}" type="datetimeFigureOut">
              <a:rPr lang="pl-PL" smtClean="0"/>
              <a:pPr/>
              <a:t>06.11.2020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064A-D94A-49B8-B650-23B4CE18DA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149E-E9D1-451B-9AC5-6584D2574DEF}" type="datetimeFigureOut">
              <a:rPr lang="pl-PL" smtClean="0"/>
              <a:pPr/>
              <a:t>06.11.2020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064A-D94A-49B8-B650-23B4CE18DA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149E-E9D1-451B-9AC5-6584D2574DEF}" type="datetimeFigureOut">
              <a:rPr lang="pl-PL" smtClean="0"/>
              <a:pPr/>
              <a:t>06.11.2020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064A-D94A-49B8-B650-23B4CE18DA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149E-E9D1-451B-9AC5-6584D2574DEF}" type="datetimeFigureOut">
              <a:rPr lang="pl-PL" smtClean="0"/>
              <a:pPr/>
              <a:t>06.11.2020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064A-D94A-49B8-B650-23B4CE18DA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149E-E9D1-451B-9AC5-6584D2574DEF}" type="datetimeFigureOut">
              <a:rPr lang="pl-PL" smtClean="0"/>
              <a:pPr/>
              <a:t>06.11.2020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064A-D94A-49B8-B650-23B4CE18DA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149E-E9D1-451B-9AC5-6584D2574DEF}" type="datetimeFigureOut">
              <a:rPr lang="pl-PL" smtClean="0"/>
              <a:pPr/>
              <a:t>06.11.2020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064A-D94A-49B8-B650-23B4CE18DA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0149E-E9D1-451B-9AC5-6584D2574DEF}" type="datetimeFigureOut">
              <a:rPr lang="pl-PL" smtClean="0"/>
              <a:pPr/>
              <a:t>06.11.2020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5064A-D94A-49B8-B650-23B4CE18DA7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4032447"/>
          </a:xfrm>
        </p:spPr>
        <p:txBody>
          <a:bodyPr>
            <a:normAutofit/>
          </a:bodyPr>
          <a:lstStyle/>
          <a:p>
            <a:r>
              <a:rPr lang="pl-PL" sz="6000" b="1" dirty="0"/>
              <a:t>Bieszczady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Park Gwiezdnego Nieba.</a:t>
            </a:r>
          </a:p>
        </p:txBody>
      </p:sp>
      <p:pic>
        <p:nvPicPr>
          <p:cNvPr id="6" name="Obraz 5" descr="pobrane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72816"/>
            <a:ext cx="7056785" cy="45365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2880320"/>
          </a:xfrm>
        </p:spPr>
        <p:txBody>
          <a:bodyPr/>
          <a:lstStyle/>
          <a:p>
            <a:pPr algn="ctr">
              <a:buNone/>
            </a:pPr>
            <a:r>
              <a:rPr lang="pl-PL" dirty="0"/>
              <a:t>	Elementami bieszczadzkiego krajobrazu są liczne i kolorowe cerkwie. Są one pozostałością po rdzennych Rusińskich Góralach – Bojkach i Łemkach,  którzy niegdyś zamieszkiwali te tereny.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098" name="Picture 2" descr="Bieszczadzkie Cerkwie | Wypoczynek w Bieszczadach, tanie noclegi, domki  całorocz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0"/>
            <a:ext cx="4384837" cy="2924944"/>
          </a:xfrm>
          <a:prstGeom prst="rect">
            <a:avLst/>
          </a:prstGeom>
          <a:noFill/>
        </p:spPr>
      </p:pic>
      <p:pic>
        <p:nvPicPr>
          <p:cNvPr id="4100" name="Picture 4" descr="Bieszczady - szlakiem cerkwi drewniany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9810" y="3429000"/>
            <a:ext cx="4271624" cy="2896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algn="ctr">
              <a:buNone/>
            </a:pPr>
            <a:r>
              <a:rPr lang="pl-PL" dirty="0"/>
              <a:t>	W Bieszczadach można spotkać rysia, wilka, niedźwiedzia brunatnego, żmiję, padalca, salamandrę plamistą, węża Eskulapa,  orlika krzykliwego.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5122" name="Picture 2" descr="rys - GazetaSenior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509120"/>
            <a:ext cx="2952328" cy="19639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4" name="Picture 4" descr="Żmija zygzakowata (Vipera berus) - jedyny jadowity wąż w Pols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204864"/>
            <a:ext cx="2952328" cy="1968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6" name="Picture 6" descr="Salamandra plamista ma okres godowy. Nie wolno ich dotykać - Wiadomośc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276872"/>
            <a:ext cx="3504389" cy="1978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8" name="Picture 8" descr="Najgorsze zachowania turystów w Polsce – tych błędów nie popełniaj –  PolskaZachwyca.p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509120"/>
            <a:ext cx="3024844" cy="2016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302433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endParaRPr lang="pl-PL" sz="3600" dirty="0"/>
          </a:p>
          <a:p>
            <a:pPr algn="ctr">
              <a:buNone/>
            </a:pPr>
            <a:endParaRPr lang="pl-PL" sz="3600" dirty="0"/>
          </a:p>
          <a:p>
            <a:pPr algn="ctr">
              <a:buNone/>
            </a:pPr>
            <a:endParaRPr lang="pl-PL" sz="3600" dirty="0"/>
          </a:p>
          <a:p>
            <a:pPr algn="ctr">
              <a:buNone/>
            </a:pPr>
            <a:r>
              <a:rPr lang="pl-PL" sz="3600" dirty="0"/>
              <a:t> Po Bieszczadach jeździ Kolejka Bieszczadzka, która oferuje wycieczkę  w otoczeniu dzikiej przyrody i pięknych widoków na rozległe połoniny.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5122" name="Picture 2" descr="Bieszczadzka Kolejka Leśna, przejazd z Balnicy do Majdanu, Rp 1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424825" cy="4176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algn="ctr">
              <a:buNone/>
            </a:pPr>
            <a:r>
              <a:rPr lang="pl-PL" dirty="0"/>
              <a:t>	Bieszczady przecinają samochodowe trasy turystyczne powstałe po wojnie. To Wielka i Mała Obwodnica. Podróżując nimi mijamy zabytkowe kościoły, cerkwie, miejsca ciekawe przyrodniczo,  podziwiamy piękne widoki.  </a:t>
            </a:r>
          </a:p>
          <a:p>
            <a:endParaRPr lang="pl-PL" dirty="0"/>
          </a:p>
        </p:txBody>
      </p:sp>
      <p:pic>
        <p:nvPicPr>
          <p:cNvPr id="4" name="Obraz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212976"/>
            <a:ext cx="5904656" cy="33486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algn="ctr">
              <a:buNone/>
            </a:pPr>
            <a:r>
              <a:rPr lang="pl-PL" dirty="0"/>
              <a:t>	W Bieszczadach znajduje się wiele szlaków pieszych i rowerowych, które oferują bardzo bliski kontakt z przepiękną, dziką, tajemniczą przyrodą.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Bieszczady.-Szlaki-turystyczne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636912"/>
            <a:ext cx="5760640" cy="38452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8722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/>
              <a:t>	Bramą do Bieszczad jest miasto Sanok, stolicą Ustrzyki Dolne,  miejscowości turystyczne to m.in. Polańczyk, Cisna, Wetlina, Lutowiska.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026" name="Picture 2" descr="Piękna Polska: Sanok - styl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76672"/>
            <a:ext cx="5976664" cy="3981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28" name="AutoShape 4" descr="Jezioro Solińskie, Solina, Polańczyk, Bóbrka - co zobaczyć - Podróż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0" name="AutoShape 6" descr="Jezioro Solińskie, Solina, Polańczyk, Bóbrka - co zobaczyć - Podróż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 </a:t>
            </a:r>
            <a:r>
              <a:rPr lang="pl-PL" dirty="0">
                <a:sym typeface="Wingdings" pitchFamily="2" charset="2"/>
              </a:rPr>
              <a:t>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265115"/>
          </a:xfrm>
        </p:spPr>
        <p:txBody>
          <a:bodyPr/>
          <a:lstStyle/>
          <a:p>
            <a:pPr algn="ctr">
              <a:buNone/>
            </a:pPr>
            <a:r>
              <a:rPr lang="pl-PL" dirty="0"/>
              <a:t>Barbara Chodowska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pl-PL" sz="4800" dirty="0"/>
              <a:t>	Bieszczady to grupa dwóch pasm górskich w łańcuchu Karpat. Znajdują się między Przełęczą Łupkowską a Przełęczą Wyszkowską. Ciągną się od rzeki Osławy, na zachodzie graniczą z Beskidem Niskim, potem przez dolinę Sanu, Jezioro Solińskie i Ustrzyki Dolne na północy po granicę z Ukrainą na wschodzie oraz ze Słowacją na południu. Najwyższym szczytem po polskiej stronie jest Tarnica – 1346m, a po stronie ukraińskiej Pikuj 1405 m . Dzielą się na Bieszczady Zachodnie i Bieszczady Wschodnie.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3600" dirty="0"/>
              <a:t>	Bieszczady kuszą półdzikimi, pierwotnymi krajobrazami połonin, lasami ,  w których płyną nieregulowane rzeki, wodospady, starymi drewnianymi cerkwiami, opuszczonymi, wyludnionymi wioskami oraz rzadkimi gatunkami zwierząt, których nie sposób spotkać w innych rejonach Polski.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ctr">
              <a:buNone/>
            </a:pPr>
            <a:r>
              <a:rPr lang="pl-PL" sz="3600" dirty="0"/>
              <a:t>	Charakterystyczną cechą Bieszczad są połoniny – górskie łąki z których widać panoramę okolicy. Najpopularniejsze połoniny to: </a:t>
            </a:r>
            <a:r>
              <a:rPr lang="pl-PL" sz="3600" dirty="0" err="1"/>
              <a:t>Caryńska</a:t>
            </a:r>
            <a:r>
              <a:rPr lang="pl-PL" sz="3600" dirty="0"/>
              <a:t> , </a:t>
            </a:r>
            <a:r>
              <a:rPr lang="pl-PL" sz="3600" dirty="0" err="1"/>
              <a:t>Wetlińska</a:t>
            </a:r>
            <a:r>
              <a:rPr lang="pl-PL" sz="3600" dirty="0"/>
              <a:t>, Bukowe </a:t>
            </a:r>
            <a:r>
              <a:rPr lang="pl-PL" sz="3600" dirty="0" err="1"/>
              <a:t>Berdo</a:t>
            </a:r>
            <a:r>
              <a:rPr lang="pl-PL" sz="3600" dirty="0"/>
              <a:t>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ctr">
              <a:buNone/>
            </a:pPr>
            <a:r>
              <a:rPr lang="pl-PL" dirty="0"/>
              <a:t>W Bieszczadach bije źródło rzeki San.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pl-PL" sz="3600" dirty="0"/>
              <a:t>	Znajduje się tam również Jezioro Solińskie. To sztuczny twór utworzony przez zaporę i zalanie dawnej wioski Solina. Można tam uprawiać sporty wodne.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3600" dirty="0"/>
              <a:t>Zapora nad Jeziorem Solińskim.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780928"/>
          </a:xfrm>
        </p:spPr>
        <p:txBody>
          <a:bodyPr/>
          <a:lstStyle/>
          <a:p>
            <a:pPr algn="ctr">
              <a:buNone/>
            </a:pPr>
            <a:r>
              <a:rPr lang="pl-PL"/>
              <a:t>	Bieszczadzki Park Narodowy obejmuje 300 km2 . Znajdują się tam również ścisłe rezerwaty przyrody np. ”Bobry na Uhercach,,  ”Sine Wiry,, - to przełom rzeki Wetliny, która tworzy fantastyczne kaskady i wiry.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404664"/>
            <a:ext cx="5112568" cy="34181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764704"/>
            <a:ext cx="8568952" cy="3600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>
                <a:solidFill>
                  <a:schemeClr val="bg1"/>
                </a:solidFill>
              </a:rPr>
              <a:t>	</a:t>
            </a:r>
            <a:r>
              <a:rPr lang="pl-PL" sz="3600" dirty="0">
                <a:solidFill>
                  <a:schemeClr val="bg1"/>
                </a:solidFill>
              </a:rPr>
              <a:t>W Bieszczadach znajduje się jedyny w Polsce Park Gwiezdnego Nieba gdzie można obserwować gwiazdy i być na pokazach astronomicznych. 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415</Words>
  <Application>Microsoft Office PowerPoint</Application>
  <PresentationFormat>Pokaz na ekranie (4:3)</PresentationFormat>
  <Paragraphs>21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Motyw pakietu Office</vt:lpstr>
      <vt:lpstr>Bieszczady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Park Gwiezdnego Nieba.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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Bieszczady</dc:title>
  <dc:creator>Basia</dc:creator>
  <cp:lastModifiedBy>Vostro 15</cp:lastModifiedBy>
  <cp:revision>15</cp:revision>
  <dcterms:created xsi:type="dcterms:W3CDTF">2020-10-28T13:41:48Z</dcterms:created>
  <dcterms:modified xsi:type="dcterms:W3CDTF">2020-11-06T14:49:40Z</dcterms:modified>
</cp:coreProperties>
</file>