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D2451-7054-9DE4-ABB0-75FD9B99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6A6E2B-8E79-FEEC-8AC4-ADAE8957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177F2B9-F3B9-8D78-007A-94F188C9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B222-AE7D-4BB9-B2A3-860D48EB64CD}" type="datetimeFigureOut">
              <a:rPr lang="sk-SK" smtClean="0"/>
              <a:t>30. 6. 2022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EB11187-331E-062F-235F-9FF50F79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16E7C21-D592-2EDD-AD2E-0A579045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3C33-8433-474F-B807-240BB08C4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013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C171D3-7730-53AA-732E-F8BA4AD1C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E3686FB-A492-DEFD-AF50-0AC9FBF3F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C0C1F3B-20FE-E229-D7F7-19A6ED9F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B222-AE7D-4BB9-B2A3-860D48EB64CD}" type="datetimeFigureOut">
              <a:rPr lang="sk-SK" smtClean="0"/>
              <a:t>30. 6. 2022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84E8ADA-BEC4-F7F2-5688-B9CF18B5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AADA065-DCF9-B3B6-9AE5-7CB8AA9B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3C33-8433-474F-B807-240BB08C4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979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9C4A8C6-2080-0EE6-A706-24560334B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9321CDD-5FB4-6A20-DB0B-CAC0C956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50AB750-4280-AEA7-36ED-FC3E4CB3F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B222-AE7D-4BB9-B2A3-860D48EB64CD}" type="datetimeFigureOut">
              <a:rPr lang="sk-SK" smtClean="0"/>
              <a:t>30. 6. 2022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A8F6773-C469-D9CB-1F5D-EFD4BBB9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40B4ED7-885F-0432-D5C1-F515C923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3C33-8433-474F-B807-240BB08C4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342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C962C-144D-8B5C-6041-55FA34AB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1590FC-7A07-939F-09AE-16AFDF879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B29F215-8525-BB17-CC0E-49821038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B222-AE7D-4BB9-B2A3-860D48EB64CD}" type="datetimeFigureOut">
              <a:rPr lang="sk-SK" smtClean="0"/>
              <a:t>30. 6. 2022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66D9C55-C93E-0CE1-F16C-16D0A99D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477E381-73A9-1548-E442-70846B98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3C33-8433-474F-B807-240BB08C4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215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895F7-9BA9-7C5A-EF8D-507C3BCF0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4E1F74-2764-BF38-5393-942ABC91F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C72423B-4A2B-29C6-C265-44036A66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B222-AE7D-4BB9-B2A3-860D48EB64CD}" type="datetimeFigureOut">
              <a:rPr lang="sk-SK" smtClean="0"/>
              <a:t>30. 6. 2022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05759E8-79D3-5B71-8869-B314136E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4B70614-A9EA-57BF-E463-D316021A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3C33-8433-474F-B807-240BB08C4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771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A0189-5E8D-A86B-AF01-51E2C1E6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5B9954-EA57-8485-98C6-B676C145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7ED1886-BFBD-E5B2-1D0B-38E6197A2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A774349-41B3-7F06-A4C9-BBB4BC340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B222-AE7D-4BB9-B2A3-860D48EB64CD}" type="datetimeFigureOut">
              <a:rPr lang="sk-SK" smtClean="0"/>
              <a:t>30. 6. 2022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0717FF5-9042-BE04-5B6A-D260FF07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6D34E2C-9DF5-3F37-69FF-85F8FD85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3C33-8433-474F-B807-240BB08C4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718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2562A6-DB7F-2512-00B7-D71C6D99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BC9274-0CC9-767F-3882-23CF509FF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78BA176-38F2-0800-DD98-372F96B9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BB4B3BC-3118-0D28-3897-436BBEB84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9094598-A83E-F327-FF6F-FB524E27A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18E1D2A0-F274-FAFD-26FA-8779CED7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B222-AE7D-4BB9-B2A3-860D48EB64CD}" type="datetimeFigureOut">
              <a:rPr lang="sk-SK" smtClean="0"/>
              <a:t>30. 6. 2022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C45841F-E684-37C6-63AC-F4B71C36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DAEB95A0-80C4-4291-9D31-6AF58164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3C33-8433-474F-B807-240BB08C4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280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38D15-2170-758B-A782-BD500198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2415893-1158-8D61-E8F4-43C92F59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B222-AE7D-4BB9-B2A3-860D48EB64CD}" type="datetimeFigureOut">
              <a:rPr lang="sk-SK" smtClean="0"/>
              <a:t>30. 6. 2022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D084CB9-85A6-C3F0-5965-22966CA7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F9D4337-4DC6-07E3-26AB-B46E8469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3C33-8433-474F-B807-240BB08C4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980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9679602-186B-19C7-3D19-070E012A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B222-AE7D-4BB9-B2A3-860D48EB64CD}" type="datetimeFigureOut">
              <a:rPr lang="sk-SK" smtClean="0"/>
              <a:t>30. 6. 2022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10CCB13-0AC1-A6F0-DCC9-269A2AC4F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80CD103-4DE0-C8A5-8F2D-75CFA0D0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3C33-8433-474F-B807-240BB08C4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461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9F616-1399-5162-10D0-6E2E8F980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DE1CD7-723D-AA7D-2CA2-D581862F6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D1112F-A07E-1E13-0BAD-623A7DC77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225365A-13E5-F3F5-90C6-F34436EC1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B222-AE7D-4BB9-B2A3-860D48EB64CD}" type="datetimeFigureOut">
              <a:rPr lang="sk-SK" smtClean="0"/>
              <a:t>30. 6. 2022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B0BED75-FE4F-0D29-120B-230BDF16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8333B79-96D7-053E-8F2F-F2232C75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3C33-8433-474F-B807-240BB08C4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73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54EFF-10FF-C11E-E92B-2DE24558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0E735274-4BDC-7644-7C0C-1B78688A8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484A11-DCA3-1EC2-356B-B9AEFFA04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47C452E-B486-F4B7-F5B6-2C8870DD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B222-AE7D-4BB9-B2A3-860D48EB64CD}" type="datetimeFigureOut">
              <a:rPr lang="sk-SK" smtClean="0"/>
              <a:t>30. 6. 2022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2F45C56-6024-4E33-A6F7-BDED0F2E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149F564-09A3-A99C-1A46-C050F30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3C33-8433-474F-B807-240BB08C4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13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1E3C7F5-2123-35C4-62ED-9F5FD39D8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22AFD7-AF6B-1271-BCAE-C5DBB144C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C59B155-AEDB-F66D-B37C-8AADAF5E0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1B222-AE7D-4BB9-B2A3-860D48EB64CD}" type="datetimeFigureOut">
              <a:rPr lang="sk-SK" smtClean="0"/>
              <a:t>30. 6. 2022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3DCC375-3564-8925-8EE0-0B0DC8D91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2A929B0-4DE2-A283-109F-BE931E5FE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13C33-8433-474F-B807-240BB08C4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890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7F6926-1862-2955-E50B-6B8310D1E0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Fotoherbár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A30137-F5BD-BE7F-2A1E-4D18AEB983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Katarína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Adamková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Tamara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Bakošová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Denis Repka, Sofia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Sústriková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0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3A504-38AD-08F3-AFB8-4956757BD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Veternica lesná-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Anemone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sylvestris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A75A108-15EC-F3AD-CDF4-4D169CA24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5" y="1668428"/>
            <a:ext cx="3591180" cy="4788241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A6284786-137E-2815-159E-2B2D6AC54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07" y="1668428"/>
            <a:ext cx="3591181" cy="478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1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8B4A2C-8A27-ABD7-9162-F701137B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Záružlie močiarne-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Caltha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palustris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B8E941D5-96E5-E313-172E-CCC824714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28577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193E8-AD14-5E4C-C15D-CF580839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5"/>
            <a:ext cx="10787743" cy="1325563"/>
          </a:xfrm>
        </p:spPr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Rumanček kamilkový-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Matricaria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chamomilla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72DA2C2-88AA-9482-D1A7-0CB0B1C68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12988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627C6-20F3-5A0A-8CE0-4B012B673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/>
          <a:lstStyle/>
          <a:p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Zádušník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brečtanovitý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Glechoma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hederacea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E9B39EA-B370-5CEF-3EFC-F466F3F04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71" y="1452085"/>
            <a:ext cx="2550875" cy="5101750"/>
          </a:xfrm>
        </p:spPr>
      </p:pic>
    </p:spTree>
    <p:extLst>
      <p:ext uri="{BB962C8B-B14F-4D97-AF65-F5344CB8AC3E}">
        <p14:creationId xmlns:p14="http://schemas.microsoft.com/office/powerpoint/2010/main" val="2769076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45E60-25D0-D1D1-0D5B-6B0AABC4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Vstavačovec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škvrnitý-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Dactylorhiza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maculata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F9932DC-8662-DB7A-4541-9AEAB70DB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85" y="1860459"/>
            <a:ext cx="3263503" cy="4351338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25EA04F-BE10-E951-B674-2BB874F45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55" y="1690688"/>
            <a:ext cx="3641272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40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9F6ED-82A1-4FE3-CC60-36D2C4C4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Prilbovka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biela-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Cephalanthera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damsonium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BD8CDF3-E11A-59C9-C238-EF4957A2D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60" y="2017214"/>
            <a:ext cx="3263503" cy="4351338"/>
          </a:xfr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3AC49966-9514-6E2B-488D-93257F96B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41" y="1940243"/>
            <a:ext cx="3321232" cy="44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0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112DE-EBA3-5280-A0FD-E4A42F19B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Prvosienka jarná- Primula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veris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679C6C1-720C-39B8-45F8-AD370A6BC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38" y="1816916"/>
            <a:ext cx="5796631" cy="4351338"/>
          </a:xfrm>
        </p:spPr>
      </p:pic>
    </p:spTree>
    <p:extLst>
      <p:ext uri="{BB962C8B-B14F-4D97-AF65-F5344CB8AC3E}">
        <p14:creationId xmlns:p14="http://schemas.microsoft.com/office/powerpoint/2010/main" val="15366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F7450-BA82-6D8A-83E1-4BAC9009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Jahoda lesná-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Fragaria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vesca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C5C705F-315E-D49B-E5E0-5BEC58C2B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95" y="1990169"/>
            <a:ext cx="5417669" cy="4063252"/>
          </a:xfr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5441FA54-C7B8-04CD-6A4F-E6D4BAA1E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72" y="1420949"/>
            <a:ext cx="3698966" cy="493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0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C3CFE-D1A7-F8D0-E658-7BECEA7A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Kručinka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farbiarska-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Genista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tinctoria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4CBAE32C-18BD-CA11-11B0-498B50C6B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05" y="1530462"/>
            <a:ext cx="3721809" cy="4962413"/>
          </a:xfrm>
        </p:spPr>
      </p:pic>
    </p:spTree>
    <p:extLst>
      <p:ext uri="{BB962C8B-B14F-4D97-AF65-F5344CB8AC3E}">
        <p14:creationId xmlns:p14="http://schemas.microsoft.com/office/powerpoint/2010/main" val="808980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76451-79EF-37E2-687D-BC2B669A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Kosatec žltý- Iris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pseudacorus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0CC5788-68A3-B25A-EC89-2320B0DE4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1" y="1470003"/>
            <a:ext cx="3869854" cy="5159806"/>
          </a:xfrm>
        </p:spPr>
      </p:pic>
    </p:spTree>
    <p:extLst>
      <p:ext uri="{BB962C8B-B14F-4D97-AF65-F5344CB8AC3E}">
        <p14:creationId xmlns:p14="http://schemas.microsoft.com/office/powerpoint/2010/main" val="203782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7CA497-0334-CB8C-B018-6BAA1470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Ruža šípová (šípka)- Rosa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canina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023CF95-F3BF-EBB0-7B2C-F40A76B6B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07" y="1690688"/>
            <a:ext cx="3504094" cy="4672126"/>
          </a:xfrm>
        </p:spPr>
      </p:pic>
    </p:spTree>
    <p:extLst>
      <p:ext uri="{BB962C8B-B14F-4D97-AF65-F5344CB8AC3E}">
        <p14:creationId xmlns:p14="http://schemas.microsoft.com/office/powerpoint/2010/main" val="405631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0E7B5-8B67-C5B9-9C37-053F48CE8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Šalvia lúčna-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Salvia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pratensis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09E1B332-2AEC-9358-FA39-43D567096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30" y="1559990"/>
            <a:ext cx="3652140" cy="4869521"/>
          </a:xfrm>
        </p:spPr>
      </p:pic>
    </p:spTree>
    <p:extLst>
      <p:ext uri="{BB962C8B-B14F-4D97-AF65-F5344CB8AC3E}">
        <p14:creationId xmlns:p14="http://schemas.microsoft.com/office/powerpoint/2010/main" val="272600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2FCED-A2F6-B1F6-C990-23FA2041D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Baza čierna-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Sambuscus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nigra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BFBC839C-34B6-2261-220A-65ECC21BC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3" y="1456984"/>
            <a:ext cx="3843729" cy="5124973"/>
          </a:xfrm>
        </p:spPr>
      </p:pic>
    </p:spTree>
    <p:extLst>
      <p:ext uri="{BB962C8B-B14F-4D97-AF65-F5344CB8AC3E}">
        <p14:creationId xmlns:p14="http://schemas.microsoft.com/office/powerpoint/2010/main" val="336122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9D83E-38EC-F5A9-464A-DA420F67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Margaréta biela-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Leucanthemum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vulgare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B41A067-45E3-20BF-61A9-540C335C6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43362" y="1158469"/>
            <a:ext cx="4230968" cy="5641292"/>
          </a:xfrm>
        </p:spPr>
      </p:pic>
    </p:spTree>
    <p:extLst>
      <p:ext uri="{BB962C8B-B14F-4D97-AF65-F5344CB8AC3E}">
        <p14:creationId xmlns:p14="http://schemas.microsoft.com/office/powerpoint/2010/main" val="415650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711C9-A998-1ABE-9BF8-923B722FE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Nezábudka lesná-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Myosotis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sylvatica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ED65772-B42A-8702-9B93-DAB7FD08F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95" y="1574507"/>
            <a:ext cx="3739225" cy="4985634"/>
          </a:xfrm>
        </p:spPr>
      </p:pic>
    </p:spTree>
    <p:extLst>
      <p:ext uri="{BB962C8B-B14F-4D97-AF65-F5344CB8AC3E}">
        <p14:creationId xmlns:p14="http://schemas.microsoft.com/office/powerpoint/2010/main" val="51839766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Širokouhlá</PresentationFormat>
  <Paragraphs>17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Motív Office</vt:lpstr>
      <vt:lpstr>Fotoherbár</vt:lpstr>
      <vt:lpstr>Jahoda lesná- Fragaria vesca</vt:lpstr>
      <vt:lpstr>Kručinka farbiarska- Genista tinctoria</vt:lpstr>
      <vt:lpstr>Kosatec žltý- Iris pseudacorus</vt:lpstr>
      <vt:lpstr>Ruža šípová (šípka)- Rosa canina</vt:lpstr>
      <vt:lpstr>Šalvia lúčna- Salvia pratensis</vt:lpstr>
      <vt:lpstr>Baza čierna- Sambuscus nigra</vt:lpstr>
      <vt:lpstr>Margaréta biela- Leucanthemum vulgare</vt:lpstr>
      <vt:lpstr>Nezábudka lesná- Myosotis sylvatica</vt:lpstr>
      <vt:lpstr>Veternica lesná- Anemone sylvestris</vt:lpstr>
      <vt:lpstr>Záružlie močiarne- Caltha palustris</vt:lpstr>
      <vt:lpstr>Rumanček kamilkový- Matricaria chamomilla</vt:lpstr>
      <vt:lpstr>Zádušník brečtanovitý- Glechoma hederacea</vt:lpstr>
      <vt:lpstr>Vstavačovec škvrnitý- Dactylorhiza maculata</vt:lpstr>
      <vt:lpstr>Prilbovka biela- Cephalanthera damsonium</vt:lpstr>
      <vt:lpstr>Prvosienka jarná- Primula veris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Fotoherbár</dc:title>
  <dc:creator>Radovan Sustrik</dc:creator>
  <cp:lastModifiedBy>Radovan Sustrik</cp:lastModifiedBy>
  <cp:revision>1</cp:revision>
  <dcterms:created xsi:type="dcterms:W3CDTF">2022-06-30T16:28:17Z</dcterms:created>
  <dcterms:modified xsi:type="dcterms:W3CDTF">2022-06-30T16:28:22Z</dcterms:modified>
</cp:coreProperties>
</file>