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51" d="100"/>
          <a:sy n="51" d="100"/>
        </p:scale>
        <p:origin x="136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E4BA9-BC7B-436A-BA14-00F9CECB6EEF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2593-53B7-4655-A4C9-518CE778839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2593-53B7-4655-A4C9-518CE778839A}" type="slidenum">
              <a:rPr lang="pl-PL" smtClean="0"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B4B5-3C46-4A90-BDF4-5F4F6BF8A95C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2062-96DA-4A87-A2EF-243A2EFE3A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3789040"/>
          </a:xfrm>
        </p:spPr>
        <p:txBody>
          <a:bodyPr/>
          <a:lstStyle/>
          <a:p>
            <a:r>
              <a:rPr lang="pl-PL" b="1" dirty="0"/>
              <a:t>Karkonosze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7281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Często dna kotłów polodowcowych wypełniają jeziora np. Mały Staw, Wielki Staw. Wielki Staw jest ścisłym rezerwatem z zakazem wstępu.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9" name="Obraz 8" descr="przejscie_krawedzia_wielki_maly_staw_5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400600" cy="39352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6672"/>
            <a:ext cx="4211960" cy="367240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dirty="0"/>
              <a:t>	Karkonosze dysponują  112 km szlaków turystycznych o różnym stopniu trudności oraz długości. Na trasach szlaków jest wiele schronisk np. ,,Samotnia”, ,,Kochanówka”, ,,Kamieńczyk”.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146" name="Picture 2" descr="Zdjęcie: Schronisko PTTK Samotnia | mapa-turystyczn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3959326" cy="2664296"/>
          </a:xfrm>
          <a:prstGeom prst="rect">
            <a:avLst/>
          </a:prstGeom>
          <a:noFill/>
        </p:spPr>
      </p:pic>
      <p:pic>
        <p:nvPicPr>
          <p:cNvPr id="6148" name="Picture 4" descr="Schronisko Kochanówka - noclegi, ceny, jaki szlak wybrać, jaki czas  podróży, jak dojechać, galeria zdjęć, - Karkonosze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779912" cy="2522461"/>
          </a:xfrm>
          <a:prstGeom prst="rect">
            <a:avLst/>
          </a:prstGeom>
          <a:noFill/>
        </p:spPr>
      </p:pic>
      <p:pic>
        <p:nvPicPr>
          <p:cNvPr id="6150" name="Picture 6" descr="Schronisko “Kamieńczyk” – Naszeszlaki.com.pl – Tatry i Karkonosze naszymi  oczami, 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283968" cy="2489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/>
              <a:t>	Świat zwierząt Karkonoszy jest bardzo zróżnicowany. Występuje tu wiele gatunków zwierząt. Wiąże się to z występowaniem pięter roślinnych o odmiennym klimacie. Występuje tu wiele ssaków jak lis  ,jenot, kuna ,łasica, gronostaj, tchórz, borsuk, wydra, lis, wilk, sarna, jeleń, dzik… W Karkonoszach żyje również muflon, który na początku XX wieku przywieziony został z Sardynii i Korsyki. Żyje tu również wiele płazów, gadów ,bezkręgowców, nietoperzy oraz ptaków takich jak np. bielik, puchacz.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auna-karkonoszy_mi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3863" y="260648"/>
            <a:ext cx="3898177" cy="2592288"/>
          </a:xfrm>
          <a:prstGeom prst="rect">
            <a:avLst/>
          </a:prstGeom>
        </p:spPr>
      </p:pic>
      <p:pic>
        <p:nvPicPr>
          <p:cNvPr id="5" name="Obraz 4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0648"/>
            <a:ext cx="3460838" cy="2592288"/>
          </a:xfrm>
          <a:prstGeom prst="rect">
            <a:avLst/>
          </a:prstGeom>
        </p:spPr>
      </p:pic>
      <p:pic>
        <p:nvPicPr>
          <p:cNvPr id="6" name="Obraz 5" descr="images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9556" y="3645024"/>
            <a:ext cx="3988908" cy="2349631"/>
          </a:xfrm>
          <a:prstGeom prst="rect">
            <a:avLst/>
          </a:prstGeom>
        </p:spPr>
      </p:pic>
      <p:pic>
        <p:nvPicPr>
          <p:cNvPr id="7" name="Obraz 6" descr="images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4257635" cy="2384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U podnóży Śnieżki leży Karpacz – najważniejsza miejscowość turystyczna w okolicy . U stóp Szrenicy leży Szklarska Poręba.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Przepiękny Karpacz podbił serca turystów. Lista atrakcji jest bardzo długa  | Turysci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8569451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4088" y="5949280"/>
            <a:ext cx="3779912" cy="908720"/>
          </a:xfrm>
        </p:spPr>
        <p:txBody>
          <a:bodyPr/>
          <a:lstStyle/>
          <a:p>
            <a:pPr>
              <a:buNone/>
            </a:pPr>
            <a:r>
              <a:rPr lang="pl-PL" dirty="0"/>
              <a:t>Barbara Chodowska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0963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/>
              <a:t>	Karkonosze  to najwyższe pasmo górskie Sudetów i zarazem Czech rozciągające się na przestrzeni ok. 40 km . Szerokość pasma wach się od 8 do 20 </a:t>
            </a:r>
            <a:r>
              <a:rPr lang="pl-PL" dirty="0" err="1"/>
              <a:t>km</a:t>
            </a:r>
            <a:r>
              <a:rPr lang="pl-PL" dirty="0"/>
              <a:t>. Zajmują powierzchnię 650 km2 z czego do Polski należy 185 km2 . Głównym grzbietem przebiega granica polsko-czeska.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1000px-Karkonosze_pano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8100392" cy="28108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/>
              <a:t> 	Karkonosze należą do Światowej Sieci Rezerwatów Biosfery UNESCO i są chronione przez utworzenie na ich terenie  </a:t>
            </a:r>
            <a:r>
              <a:rPr lang="pl-PL" dirty="0" err="1"/>
              <a:t>Karkonowskiego</a:t>
            </a:r>
            <a:r>
              <a:rPr lang="pl-PL" dirty="0"/>
              <a:t>  Parku  Narodowego.  </a:t>
            </a:r>
            <a:r>
              <a:rPr lang="pl-PL" dirty="0" err="1"/>
              <a:t>Karkonowski</a:t>
            </a:r>
            <a:r>
              <a:rPr lang="pl-PL" dirty="0"/>
              <a:t> Park Narodowy chroni niezwykłe walory przyrodnicze, krajobrazowe i kulturowe tej części Sudetów. Niezwykły krajobraz parku łączy w sobie szczyty górskie, mokradła, torfowiska, górskie jeziora. To pasmo słynie również z dużej ilości wodospadów oraz polodowcowych kotłów.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m520_b150_karknosze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6960096" cy="52200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31236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/>
              <a:t>	Charakterystycznym elementem karkonoskiego krajobrazu są malownicze formy skalne zwane skałkami. Łącznie można wyróżnić co najmniej 150 grup skalnych i pojedynczych skałek  różnej wielkości i kształtu sięgającej do 25m. Wszystkie mają swoje nazwy np.  </a:t>
            </a:r>
            <a:r>
              <a:rPr lang="pl-PL" dirty="0" err="1"/>
              <a:t>Pielgrzymy</a:t>
            </a:r>
            <a:r>
              <a:rPr lang="pl-PL" dirty="0"/>
              <a:t>,  Owcze Skały, Ptasie Gniazda…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77072"/>
            <a:ext cx="4101027" cy="2304256"/>
          </a:xfrm>
          <a:prstGeom prst="rect">
            <a:avLst/>
          </a:prstGeom>
        </p:spPr>
      </p:pic>
      <p:pic>
        <p:nvPicPr>
          <p:cNvPr id="7" name="Obraz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369247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	Najbardziej rozpoznawalnym i najwyższym szczytem Karkonoszy jest Śnieżka (1603m n.p.m.). Na jej szczycie znajduje się obserwatorium meteorologiczne. Kolejne szczyty to Szrenica (1362m n.p.m.), Wielki Szyszak (1362m n.p.m.), Łebski Szczyt (1472m n.p.m.), </a:t>
            </a:r>
            <a:r>
              <a:rPr lang="pl-PL" dirty="0" err="1"/>
              <a:t>Smogornia</a:t>
            </a:r>
            <a:r>
              <a:rPr lang="pl-PL" dirty="0"/>
              <a:t> (1489m n.p.m.), </a:t>
            </a:r>
            <a:r>
              <a:rPr lang="pl-PL" dirty="0" err="1"/>
              <a:t>Śmielec</a:t>
            </a:r>
            <a:r>
              <a:rPr lang="pl-PL" dirty="0"/>
              <a:t> (1442m n.p.m.).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Śnieżka</a:t>
            </a:r>
          </a:p>
        </p:txBody>
      </p:sp>
      <p:sp>
        <p:nvSpPr>
          <p:cNvPr id="10242" name="AutoShape 2" descr="Śnieżka: szlaki turystyczne. Opisy wszystkich tras wejścia - Hasające Zają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4" name="Picture 4" descr="Czarny szlak na Śnieżkę Śląską Drogą przez Kopę. Karpacz - Biały Jar - Kopa  - Śnieżka | e-gory.co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04856" cy="5133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520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/>
              <a:t>	W Karkonoszach można podziwiać piękne wodospady. Wodospad Szklarki to wysoka na 13m kaskada, Wodospad Kamieńczyk najwyższy wodospad w </a:t>
            </a:r>
            <a:r>
              <a:rPr lang="pl-PL" dirty="0" err="1"/>
              <a:t>Sudetech</a:t>
            </a:r>
            <a:r>
              <a:rPr lang="pl-PL" dirty="0"/>
              <a:t> (27m) czy Wodospad </a:t>
            </a:r>
            <a:r>
              <a:rPr lang="pl-PL" dirty="0" err="1"/>
              <a:t>Podrórnej</a:t>
            </a:r>
            <a:r>
              <a:rPr lang="pl-PL" dirty="0"/>
              <a:t>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2376264" cy="3583874"/>
          </a:xfrm>
          <a:prstGeom prst="rect">
            <a:avLst/>
          </a:prstGeom>
        </p:spPr>
      </p:pic>
      <p:pic>
        <p:nvPicPr>
          <p:cNvPr id="5" name="Obraz 4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284984"/>
            <a:ext cx="5173166" cy="28969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800200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Bajkowe widoki oferują Śnieżne Kotły. Są to polodowcowe formacje skalne z opadającymi po 150- 200m w dół ścianami.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194" name="Picture 2" descr="Śnieżne Kotły- którym szlakiem iść, jak dotrzeć, jak dojadę, jaki czas  podróży, ile trwa podróż, galeria zdjęć - Karkonosze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66620" cy="443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459</Words>
  <Application>Microsoft Office PowerPoint</Application>
  <PresentationFormat>Pokaz na ekranie (4:3)</PresentationFormat>
  <Paragraphs>15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Motyw pakietu Office</vt:lpstr>
      <vt:lpstr>Karkonosze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Śnieżka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Karkonosze</dc:title>
  <dc:creator>Basia</dc:creator>
  <cp:lastModifiedBy>Vostro 15</cp:lastModifiedBy>
  <cp:revision>9</cp:revision>
  <dcterms:created xsi:type="dcterms:W3CDTF">2020-11-19T12:04:58Z</dcterms:created>
  <dcterms:modified xsi:type="dcterms:W3CDTF">2020-12-04T14:21:28Z</dcterms:modified>
</cp:coreProperties>
</file>