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7"/>
  </p:notesMasterIdLst>
  <p:sldIdLst>
    <p:sldId id="257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99C45-09AD-41C3-AF9A-19B91F953C11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D6B04-1996-4ECC-AC7A-8575E7815F6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8818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6B04-1996-4ECC-AC7A-8575E7815F6C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3612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ACD0-1350-47B2-8DB9-8F172CD9F369}" type="datetimeFigureOut">
              <a:rPr lang="sk-SK" smtClean="0"/>
              <a:pPr/>
              <a:t>27. 10. 2020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794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7859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4114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3514333" y="957633"/>
            <a:ext cx="5163200" cy="4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6400" i="0">
                <a:solidFill>
                  <a:srgbClr val="A01B0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6400" i="0">
                <a:solidFill>
                  <a:srgbClr val="A01B0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6400" i="0">
                <a:solidFill>
                  <a:srgbClr val="A01B0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6400" i="0">
                <a:solidFill>
                  <a:srgbClr val="A01B0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6400" i="0">
                <a:solidFill>
                  <a:srgbClr val="A01B0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6400" i="0">
                <a:solidFill>
                  <a:srgbClr val="A01B0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6400" i="0">
                <a:solidFill>
                  <a:srgbClr val="A01B0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6400" i="0">
                <a:solidFill>
                  <a:srgbClr val="A01B0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01B0D"/>
              </a:buClr>
              <a:buSzPts val="4800"/>
              <a:buNone/>
              <a:defRPr sz="6400" i="0">
                <a:solidFill>
                  <a:srgbClr val="A01B0D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7394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8668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857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688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0977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9667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8251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6409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9654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5B2F71-9013-4FB9-9687-AF1887266D5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92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1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36" t="39459" r="24908" b="14014"/>
          <a:stretch/>
        </p:blipFill>
        <p:spPr>
          <a:xfrm>
            <a:off x="7526334" y="4699928"/>
            <a:ext cx="1651070" cy="2180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6" t="33964" r="54279" b="21768"/>
          <a:stretch/>
        </p:blipFill>
        <p:spPr>
          <a:xfrm>
            <a:off x="9163872" y="4722117"/>
            <a:ext cx="2642534" cy="2158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011" t="46160" r="28609" b="10475"/>
          <a:stretch/>
        </p:blipFill>
        <p:spPr>
          <a:xfrm>
            <a:off x="3774932" y="-9581"/>
            <a:ext cx="1152844" cy="1702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84" t="38932" r="59626" b="13637"/>
          <a:stretch/>
        </p:blipFill>
        <p:spPr>
          <a:xfrm>
            <a:off x="6851454" y="1"/>
            <a:ext cx="1289966" cy="1693081"/>
          </a:xfrm>
          <a:prstGeom prst="rect">
            <a:avLst/>
          </a:prstGeom>
        </p:spPr>
      </p:pic>
      <p:pic>
        <p:nvPicPr>
          <p:cNvPr id="5" name="Picture 2" descr="Výsledok vyhľadávania obrázkov pre dopyt diokleci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8493"/>
                    </a14:imgEffect>
                    <a14:imgEffect>
                      <a14:saturation sat="189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1" y="0"/>
            <a:ext cx="3540613" cy="469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20" y="-9581"/>
            <a:ext cx="3664986" cy="470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49" t="30707" r="7727" b="20606"/>
          <a:stretch/>
        </p:blipFill>
        <p:spPr>
          <a:xfrm>
            <a:off x="2396837" y="4701105"/>
            <a:ext cx="2233334" cy="2179083"/>
          </a:xfrm>
          <a:prstGeom prst="rect">
            <a:avLst/>
          </a:prstGeom>
        </p:spPr>
      </p:pic>
      <p:pic>
        <p:nvPicPr>
          <p:cNvPr id="2052" name="Picture 4" descr="Výsledok vyhľadávania obrázkov pre dopyt jezis krist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4" y="0"/>
            <a:ext cx="1940720" cy="176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04" t="48871" r="52139" b="9571"/>
          <a:stretch/>
        </p:blipFill>
        <p:spPr>
          <a:xfrm>
            <a:off x="4546847" y="4951806"/>
            <a:ext cx="2976171" cy="197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64407" y="1677427"/>
            <a:ext cx="4243902" cy="3274755"/>
          </a:xfrm>
          <a:solidFill>
            <a:srgbClr val="DBBC9D">
              <a:alpha val="88000"/>
            </a:srgbClr>
          </a:solidFill>
          <a:ln w="79375" cap="rnd" cmpd="sng">
            <a:solidFill>
              <a:schemeClr val="accent3"/>
            </a:solidFill>
            <a:miter lim="800000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  <a:t>Kereszténység a Római Birodalomban</a:t>
            </a:r>
            <a:endParaRPr lang="sk-SK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47" t="52400" r="19786" b="7764"/>
          <a:stretch/>
        </p:blipFill>
        <p:spPr>
          <a:xfrm>
            <a:off x="295470" y="4699928"/>
            <a:ext cx="2101368" cy="215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90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36" y="1955102"/>
            <a:ext cx="5744713" cy="4142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7021" y="469930"/>
            <a:ext cx="10058400" cy="57320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i="1" dirty="0" err="1" smtClean="0">
                <a:solidFill>
                  <a:srgbClr val="C00000"/>
                </a:solidFill>
              </a:rPr>
              <a:t>Theodosius</a:t>
            </a:r>
            <a:r>
              <a:rPr lang="hu-HU" sz="4400" b="1" i="1" dirty="0" smtClean="0">
                <a:solidFill>
                  <a:srgbClr val="C00000"/>
                </a:solidFill>
              </a:rPr>
              <a:t> császár</a:t>
            </a:r>
            <a:endParaRPr lang="sk-SK" sz="44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9600" y="3264296"/>
            <a:ext cx="2595802" cy="144777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Nyugatrómai Birodalom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Latin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nyelv</a:t>
            </a:r>
            <a:endParaRPr lang="sk-SK" dirty="0" smtClean="0">
              <a:solidFill>
                <a:schemeClr val="tx1"/>
              </a:solidFill>
            </a:endParaRP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476 </a:t>
            </a:r>
            <a:r>
              <a:rPr lang="sk-SK" dirty="0" smtClean="0">
                <a:solidFill>
                  <a:schemeClr val="tx1"/>
                </a:solidFill>
              </a:rPr>
              <a:t>–</a:t>
            </a:r>
            <a:r>
              <a:rPr lang="sk-SK" dirty="0" err="1" smtClean="0">
                <a:solidFill>
                  <a:schemeClr val="tx1"/>
                </a:solidFill>
              </a:rPr>
              <a:t>ben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megszűnt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029849" y="4323204"/>
            <a:ext cx="3108961" cy="181626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Keletrómai Birodalom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Görög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nyelv</a:t>
            </a:r>
            <a:endParaRPr lang="sk-SK" dirty="0" smtClean="0">
              <a:solidFill>
                <a:schemeClr val="tx1"/>
              </a:solidFill>
            </a:endParaRP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=&gt; </a:t>
            </a:r>
            <a:r>
              <a:rPr lang="sk-SK" dirty="0" err="1" smtClean="0">
                <a:solidFill>
                  <a:schemeClr val="tx1"/>
                </a:solidFill>
              </a:rPr>
              <a:t>Bizánci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Birodalom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néven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élt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tovább</a:t>
            </a:r>
            <a:endParaRPr lang="sk-SK" dirty="0" smtClean="0">
              <a:solidFill>
                <a:schemeClr val="tx1"/>
              </a:solidFill>
            </a:endParaRP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1453 </a:t>
            </a:r>
            <a:r>
              <a:rPr lang="sk-SK" dirty="0" smtClean="0">
                <a:solidFill>
                  <a:schemeClr val="tx1"/>
                </a:solidFill>
              </a:rPr>
              <a:t>–</a:t>
            </a:r>
            <a:r>
              <a:rPr lang="sk-SK" dirty="0" err="1" smtClean="0">
                <a:solidFill>
                  <a:schemeClr val="tx1"/>
                </a:solidFill>
              </a:rPr>
              <a:t>ben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megszűnt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441" y="1094110"/>
            <a:ext cx="9507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TEODOSIUS</a:t>
            </a:r>
            <a:r>
              <a:rPr lang="sk-SK" sz="2400" dirty="0" smtClean="0"/>
              <a:t> </a:t>
            </a:r>
            <a:r>
              <a:rPr lang="sk-SK" sz="2400" dirty="0" smtClean="0"/>
              <a:t> </a:t>
            </a:r>
            <a:r>
              <a:rPr lang="sk-SK" sz="2400" dirty="0" err="1" smtClean="0"/>
              <a:t>császár</a:t>
            </a:r>
            <a:r>
              <a:rPr lang="sk-SK" sz="2400" dirty="0" smtClean="0"/>
              <a:t>  </a:t>
            </a:r>
            <a:r>
              <a:rPr lang="sk-SK" sz="2400" dirty="0" smtClean="0"/>
              <a:t>395 </a:t>
            </a:r>
            <a:r>
              <a:rPr lang="sk-SK" sz="2400" dirty="0" smtClean="0"/>
              <a:t>- </a:t>
            </a:r>
            <a:r>
              <a:rPr lang="sk-SK" sz="2400" dirty="0" err="1" smtClean="0"/>
              <a:t>ben</a:t>
            </a:r>
            <a:r>
              <a:rPr lang="sk-SK" sz="2400" dirty="0" smtClean="0"/>
              <a:t> a </a:t>
            </a:r>
            <a:r>
              <a:rPr lang="sk-SK" sz="2400" dirty="0" err="1" smtClean="0"/>
              <a:t>Római</a:t>
            </a:r>
            <a:r>
              <a:rPr lang="sk-SK" sz="2400" dirty="0" smtClean="0"/>
              <a:t> </a:t>
            </a:r>
            <a:r>
              <a:rPr lang="sk-SK" sz="2400" dirty="0" err="1" smtClean="0"/>
              <a:t>Birodalmat</a:t>
            </a:r>
            <a:r>
              <a:rPr lang="sk-SK" sz="2400" dirty="0" smtClean="0"/>
              <a:t> </a:t>
            </a:r>
            <a:r>
              <a:rPr lang="sk-SK" sz="2400" dirty="0" err="1" smtClean="0"/>
              <a:t>felosztotta</a:t>
            </a:r>
            <a:r>
              <a:rPr lang="sk-SK" sz="2400" dirty="0" smtClean="0"/>
              <a:t> 2 </a:t>
            </a:r>
            <a:r>
              <a:rPr lang="sk-SK" sz="2400" dirty="0" err="1" smtClean="0"/>
              <a:t>fia</a:t>
            </a:r>
            <a:r>
              <a:rPr lang="sk-SK" sz="2400" dirty="0" smtClean="0"/>
              <a:t> </a:t>
            </a:r>
            <a:r>
              <a:rPr lang="sk-SK" sz="2400" dirty="0" err="1" smtClean="0"/>
              <a:t>között</a:t>
            </a:r>
            <a:r>
              <a:rPr lang="sk-SK" sz="2400" dirty="0" smtClean="0"/>
              <a:t> </a:t>
            </a:r>
            <a:r>
              <a:rPr lang="sk-SK" sz="2400" dirty="0" err="1" smtClean="0"/>
              <a:t>és</a:t>
            </a:r>
            <a:r>
              <a:rPr lang="sk-SK" sz="2400" dirty="0" smtClean="0"/>
              <a:t> </a:t>
            </a:r>
            <a:r>
              <a:rPr lang="sk-SK" sz="2400" dirty="0" err="1" smtClean="0"/>
              <a:t>elrendelte</a:t>
            </a:r>
            <a:r>
              <a:rPr lang="sk-SK" sz="2400" dirty="0" smtClean="0"/>
              <a:t> , </a:t>
            </a:r>
            <a:r>
              <a:rPr lang="sk-SK" sz="2400" dirty="0" err="1" smtClean="0"/>
              <a:t>hogy</a:t>
            </a:r>
            <a:r>
              <a:rPr lang="sk-SK" sz="2400" dirty="0" smtClean="0"/>
              <a:t> a </a:t>
            </a:r>
            <a:r>
              <a:rPr lang="sk-SK" sz="2400" dirty="0" err="1" smtClean="0"/>
              <a:t>birodalomban</a:t>
            </a:r>
            <a:r>
              <a:rPr lang="sk-SK" sz="2400" dirty="0" smtClean="0"/>
              <a:t> </a:t>
            </a:r>
            <a:r>
              <a:rPr lang="sk-SK" sz="2400" dirty="0" err="1" smtClean="0"/>
              <a:t>a</a:t>
            </a:r>
            <a:r>
              <a:rPr lang="sk-SK" sz="2400" dirty="0" smtClean="0"/>
              <a:t> </a:t>
            </a:r>
            <a:r>
              <a:rPr lang="sk-SK" sz="2400" dirty="0" err="1" smtClean="0"/>
              <a:t>kereszténység</a:t>
            </a:r>
            <a:r>
              <a:rPr lang="sk-SK" sz="2400" dirty="0" smtClean="0"/>
              <a:t> </a:t>
            </a:r>
            <a:r>
              <a:rPr lang="sk-SK" sz="2400" dirty="0" err="1" smtClean="0"/>
              <a:t>legyen</a:t>
            </a:r>
            <a:r>
              <a:rPr lang="sk-SK" sz="2400" dirty="0" smtClean="0"/>
              <a:t> </a:t>
            </a:r>
            <a:r>
              <a:rPr lang="sk-SK" sz="2400" dirty="0" err="1" smtClean="0"/>
              <a:t>a</a:t>
            </a:r>
            <a:r>
              <a:rPr lang="sk-SK" sz="2400" dirty="0" smtClean="0"/>
              <a:t> </a:t>
            </a:r>
            <a:r>
              <a:rPr lang="sk-SK" sz="2400" dirty="0" err="1" smtClean="0"/>
              <a:t>fő</a:t>
            </a:r>
            <a:r>
              <a:rPr lang="sk-SK" sz="2400" dirty="0" smtClean="0"/>
              <a:t> </a:t>
            </a:r>
            <a:r>
              <a:rPr lang="sk-SK" sz="2400" dirty="0" err="1" smtClean="0"/>
              <a:t>vallás</a:t>
            </a:r>
            <a:endParaRPr lang="sk-SK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4000" contrast="2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02" t="47219" r="28578" b="10953"/>
          <a:stretch/>
        </p:blipFill>
        <p:spPr>
          <a:xfrm>
            <a:off x="222708" y="164409"/>
            <a:ext cx="1965279" cy="284209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Výsledok vyhľadávania obrázkov pre dopyt huni sposobili zanik rimskej ri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9" y="4632832"/>
            <a:ext cx="2173388" cy="210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ok vyhľadávania obrázkov pre dopyt huni a rima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10" y="2179955"/>
            <a:ext cx="2978236" cy="1846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ok vyhľadávania obrázkov pre dopyt huni a riman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9" y="1968705"/>
            <a:ext cx="1375862" cy="195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0450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087" y="640878"/>
            <a:ext cx="6885542" cy="743075"/>
          </a:xfrm>
        </p:spPr>
        <p:txBody>
          <a:bodyPr>
            <a:normAutofit/>
          </a:bodyPr>
          <a:lstStyle/>
          <a:p>
            <a:r>
              <a:rPr lang="sk-SK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Kereszténység</a:t>
            </a:r>
            <a:r>
              <a:rPr lang="sk-SK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Római</a:t>
            </a:r>
            <a:r>
              <a:rPr lang="sk-SK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Birodalomban</a:t>
            </a:r>
            <a:endParaRPr lang="sk-SK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-5000" contrast="39000"/>
                    </a14:imgEffect>
                  </a14:imgLayer>
                </a14:imgProps>
              </a:ext>
            </a:extLst>
          </a:blip>
          <a:srcRect l="46555" t="24817" r="29261" b="20771"/>
          <a:stretch/>
        </p:blipFill>
        <p:spPr>
          <a:xfrm>
            <a:off x="8650924" y="1"/>
            <a:ext cx="3541076" cy="44793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Výsledok vyhľadávania obrázkov pre dopyt bib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68" y="4717390"/>
            <a:ext cx="4281217" cy="214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desať božích prikazaní tabu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2460"/>
            <a:ext cx="2140414" cy="213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potopa no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16766" y="4717390"/>
            <a:ext cx="2742380" cy="216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285" y="4717390"/>
            <a:ext cx="1503481" cy="215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0795" y="4717390"/>
            <a:ext cx="1691205" cy="218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09506" y="1619481"/>
            <a:ext cx="7507705" cy="4031873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3200" i="1" dirty="0" smtClean="0"/>
              <a:t> </a:t>
            </a:r>
            <a:r>
              <a:rPr lang="sk-SK" sz="3200" i="1" dirty="0" err="1" smtClean="0"/>
              <a:t>zsidó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hagyományokból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nőtt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ki</a:t>
            </a:r>
            <a:r>
              <a:rPr lang="sk-SK" sz="3200" i="1" dirty="0" smtClean="0"/>
              <a:t> </a:t>
            </a:r>
            <a:r>
              <a:rPr lang="sk-SK" sz="3200" i="1" dirty="0" smtClean="0"/>
              <a:t>(judaizmus, </a:t>
            </a:r>
            <a:r>
              <a:rPr lang="sk-SK" sz="3200" i="1" dirty="0" err="1" smtClean="0"/>
              <a:t>Ószövetség</a:t>
            </a:r>
            <a:r>
              <a:rPr lang="sk-SK" sz="3200" i="1" dirty="0" smtClean="0"/>
              <a:t>)</a:t>
            </a:r>
            <a:endParaRPr lang="sk-SK" sz="320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3200" i="1" dirty="0"/>
              <a:t> </a:t>
            </a:r>
            <a:r>
              <a:rPr lang="sk-SK" sz="3200" i="1" dirty="0" err="1" smtClean="0"/>
              <a:t>megalapítója</a:t>
            </a:r>
            <a:r>
              <a:rPr lang="sk-SK" sz="3200" dirty="0" smtClean="0"/>
              <a:t>: </a:t>
            </a:r>
            <a:r>
              <a:rPr lang="sk-SK" sz="3200" b="1" dirty="0" err="1" smtClean="0"/>
              <a:t>Jézus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Krisztus</a:t>
            </a:r>
            <a:r>
              <a:rPr lang="sk-SK" sz="3200" b="1" dirty="0" smtClean="0"/>
              <a:t> </a:t>
            </a:r>
            <a:r>
              <a:rPr lang="sk-SK" sz="2800" dirty="0" smtClean="0"/>
              <a:t>/</a:t>
            </a:r>
            <a:r>
              <a:rPr lang="sk-SK" sz="2400" dirty="0" smtClean="0"/>
              <a:t>30 </a:t>
            </a:r>
            <a:r>
              <a:rPr lang="sk-SK" sz="2400" dirty="0" err="1" smtClean="0"/>
              <a:t>évesen</a:t>
            </a:r>
            <a:r>
              <a:rPr lang="sk-SK" sz="2400" dirty="0" smtClean="0"/>
              <a:t> 12 </a:t>
            </a:r>
            <a:r>
              <a:rPr lang="sk-SK" sz="2400" dirty="0" err="1" smtClean="0"/>
              <a:t>apostolt</a:t>
            </a:r>
            <a:r>
              <a:rPr lang="sk-SK" sz="2400" dirty="0" smtClean="0"/>
              <a:t> </a:t>
            </a:r>
            <a:r>
              <a:rPr lang="sk-SK" sz="2400" dirty="0" err="1" smtClean="0"/>
              <a:t>választott</a:t>
            </a:r>
            <a:r>
              <a:rPr lang="sk-SK" sz="2400" dirty="0" smtClean="0"/>
              <a:t> , </a:t>
            </a:r>
            <a:r>
              <a:rPr lang="sk-SK" sz="2400" dirty="0" err="1" smtClean="0"/>
              <a:t>elkezdte</a:t>
            </a:r>
            <a:r>
              <a:rPr lang="sk-SK" sz="2400" dirty="0" smtClean="0"/>
              <a:t> </a:t>
            </a:r>
            <a:r>
              <a:rPr lang="sk-SK" sz="2400" dirty="0" err="1" smtClean="0"/>
              <a:t>hirdetni</a:t>
            </a:r>
            <a:r>
              <a:rPr lang="sk-SK" sz="2400" dirty="0" smtClean="0"/>
              <a:t> </a:t>
            </a: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 err="1" smtClean="0"/>
              <a:t>igét</a:t>
            </a:r>
            <a:r>
              <a:rPr lang="sk-SK" sz="2400" dirty="0" smtClean="0"/>
              <a:t>, </a:t>
            </a:r>
            <a:r>
              <a:rPr lang="sk-SK" sz="2400" dirty="0" err="1" smtClean="0"/>
              <a:t>tanításait</a:t>
            </a:r>
            <a:r>
              <a:rPr lang="sk-SK" sz="2400" dirty="0" smtClean="0"/>
              <a:t> </a:t>
            </a: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 err="1" smtClean="0"/>
              <a:t>Újszövetség</a:t>
            </a:r>
            <a:r>
              <a:rPr lang="sk-SK" sz="2400" dirty="0" smtClean="0"/>
              <a:t> </a:t>
            </a:r>
            <a:r>
              <a:rPr lang="sk-SK" sz="2400" dirty="0" err="1" smtClean="0"/>
              <a:t>tartalmazza</a:t>
            </a:r>
            <a:r>
              <a:rPr lang="sk-SK" sz="2400" dirty="0" smtClean="0"/>
              <a:t> – 4 </a:t>
            </a:r>
            <a:r>
              <a:rPr lang="sk-SK" sz="2400" dirty="0" err="1" smtClean="0"/>
              <a:t>evangélium</a:t>
            </a:r>
            <a:r>
              <a:rPr lang="sk-SK" sz="2400" dirty="0" smtClean="0"/>
              <a:t>, </a:t>
            </a:r>
            <a:r>
              <a:rPr lang="sk-SK" sz="2400" dirty="0" err="1" smtClean="0"/>
              <a:t>megvádolták</a:t>
            </a:r>
            <a:r>
              <a:rPr lang="sk-SK" sz="2400" dirty="0" smtClean="0"/>
              <a:t>, </a:t>
            </a:r>
            <a:r>
              <a:rPr lang="sk-SK" sz="2400" dirty="0" err="1" smtClean="0"/>
              <a:t>hogy</a:t>
            </a:r>
            <a:r>
              <a:rPr lang="sk-SK" sz="2400" dirty="0" smtClean="0"/>
              <a:t> ő </a:t>
            </a:r>
            <a:r>
              <a:rPr lang="sk-SK" sz="2400" dirty="0" err="1" smtClean="0"/>
              <a:t>akar</a:t>
            </a:r>
            <a:r>
              <a:rPr lang="sk-SK" sz="2400" dirty="0" smtClean="0"/>
              <a:t> </a:t>
            </a:r>
            <a:r>
              <a:rPr lang="sk-SK" sz="2400" dirty="0" err="1" smtClean="0"/>
              <a:t>lenni</a:t>
            </a:r>
            <a:r>
              <a:rPr lang="sk-SK" sz="2400" dirty="0" smtClean="0"/>
              <a:t> a </a:t>
            </a:r>
            <a:r>
              <a:rPr lang="sk-SK" sz="2400" dirty="0" err="1" smtClean="0"/>
              <a:t>zsidók</a:t>
            </a:r>
            <a:r>
              <a:rPr lang="sk-SK" sz="2400" dirty="0" smtClean="0"/>
              <a:t> </a:t>
            </a:r>
            <a:r>
              <a:rPr lang="sk-SK" sz="2400" dirty="0" err="1" smtClean="0"/>
              <a:t>királya,a</a:t>
            </a:r>
            <a:r>
              <a:rPr lang="sk-SK" sz="2400" dirty="0" smtClean="0"/>
              <a:t> </a:t>
            </a:r>
            <a:r>
              <a:rPr lang="sk-SK" sz="2400" dirty="0" err="1" smtClean="0"/>
              <a:t>rómaik</a:t>
            </a:r>
            <a:r>
              <a:rPr lang="sk-SK" sz="2400" dirty="0" smtClean="0"/>
              <a:t> </a:t>
            </a:r>
            <a:r>
              <a:rPr lang="sk-SK" sz="2400" dirty="0" err="1" smtClean="0"/>
              <a:t>keresztre</a:t>
            </a:r>
            <a:r>
              <a:rPr lang="sk-SK" sz="2400" dirty="0" smtClean="0"/>
              <a:t> </a:t>
            </a:r>
            <a:r>
              <a:rPr lang="sk-SK" sz="2400" dirty="0" err="1" smtClean="0"/>
              <a:t>feszítették</a:t>
            </a:r>
            <a:r>
              <a:rPr lang="sk-SK" sz="2400" dirty="0" smtClean="0"/>
              <a:t>/</a:t>
            </a:r>
            <a:endParaRPr lang="sk-SK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3200" dirty="0"/>
              <a:t> </a:t>
            </a:r>
            <a:r>
              <a:rPr lang="sk-SK" sz="3200" dirty="0" err="1" smtClean="0"/>
              <a:t>szent</a:t>
            </a:r>
            <a:r>
              <a:rPr lang="sk-SK" sz="3200" dirty="0" smtClean="0"/>
              <a:t> </a:t>
            </a:r>
            <a:r>
              <a:rPr lang="sk-SK" sz="3200" dirty="0" err="1" smtClean="0"/>
              <a:t>könyve</a:t>
            </a:r>
            <a:r>
              <a:rPr lang="sk-SK" sz="3200" dirty="0" smtClean="0"/>
              <a:t>: </a:t>
            </a:r>
            <a:r>
              <a:rPr lang="sk-SK" sz="3200" b="1" dirty="0" smtClean="0"/>
              <a:t>Biblia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3200" b="1" dirty="0"/>
              <a:t> </a:t>
            </a:r>
            <a:r>
              <a:rPr lang="sk-SK" sz="3200" b="1" dirty="0" err="1" smtClean="0"/>
              <a:t>jelkép</a:t>
            </a:r>
            <a:r>
              <a:rPr lang="sk-SK" sz="3200" dirty="0" smtClean="0"/>
              <a:t>: </a:t>
            </a:r>
            <a:r>
              <a:rPr lang="sk-SK" sz="3200" dirty="0" err="1" smtClean="0"/>
              <a:t>hal</a:t>
            </a:r>
            <a:r>
              <a:rPr lang="sk-SK" sz="3200" dirty="0" smtClean="0"/>
              <a:t> </a:t>
            </a:r>
            <a:r>
              <a:rPr lang="sk-SK" sz="3200" dirty="0" err="1" smtClean="0"/>
              <a:t>és</a:t>
            </a:r>
            <a:r>
              <a:rPr lang="sk-SK" sz="3200" dirty="0" smtClean="0"/>
              <a:t> </a:t>
            </a:r>
            <a:r>
              <a:rPr lang="sk-SK" sz="3200" dirty="0" err="1" smtClean="0"/>
              <a:t>kereszt</a:t>
            </a:r>
            <a:endParaRPr lang="sk-SK" sz="3200" dirty="0"/>
          </a:p>
        </p:txBody>
      </p:sp>
      <p:pic>
        <p:nvPicPr>
          <p:cNvPr id="5134" name="Picture 14" descr="Výsledok vyhľadávania obrázkov pre dopyt ryba ichthy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8" y="536656"/>
            <a:ext cx="1654811" cy="951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ýsledok vyhľadávania obrázkov pre dopyt kríž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58" t="19699" r="33645" b="18068"/>
          <a:stretch/>
        </p:blipFill>
        <p:spPr bwMode="auto">
          <a:xfrm>
            <a:off x="0" y="2127225"/>
            <a:ext cx="909506" cy="1243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10278737" y="2533880"/>
            <a:ext cx="1773716" cy="1498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053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625" y="2585141"/>
            <a:ext cx="4478836" cy="1138560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A kereszténység terjedése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Jézus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Krisztus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tanítványai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-&gt; </a:t>
            </a:r>
            <a:r>
              <a:rPr lang="sk-SK" sz="2400" dirty="0" smtClean="0">
                <a:solidFill>
                  <a:schemeClr val="tx1"/>
                </a:solidFill>
              </a:rPr>
              <a:t>12 </a:t>
            </a:r>
            <a:r>
              <a:rPr lang="sk-SK" sz="2400" dirty="0" err="1" smtClean="0">
                <a:solidFill>
                  <a:schemeClr val="tx1"/>
                </a:solidFill>
              </a:rPr>
              <a:t>apostol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8072" y="2585141"/>
            <a:ext cx="5236144" cy="1114033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600"/>
              </a:spcBef>
            </a:pPr>
            <a:r>
              <a:rPr lang="hu-HU" sz="2400" b="1" dirty="0" smtClean="0">
                <a:solidFill>
                  <a:schemeClr val="tx1"/>
                </a:solidFill>
              </a:rPr>
              <a:t>Üldözték a keresztényeket</a:t>
            </a:r>
            <a:endParaRPr lang="sk-SK" sz="24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buFont typeface="Calibri" panose="020F0502020204030204" pitchFamily="34" charset="0"/>
              <a:buChar char="x"/>
            </a:pP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mert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megtagadták</a:t>
            </a:r>
            <a:r>
              <a:rPr lang="sk-SK" sz="2400" dirty="0" smtClean="0">
                <a:solidFill>
                  <a:schemeClr val="tx1"/>
                </a:solidFill>
              </a:rPr>
              <a:t> a </a:t>
            </a:r>
            <a:r>
              <a:rPr lang="sk-SK" sz="2400" dirty="0" err="1" smtClean="0">
                <a:solidFill>
                  <a:schemeClr val="tx1"/>
                </a:solidFill>
              </a:rPr>
              <a:t>római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istenek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és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császárok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imádását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916" y="0"/>
            <a:ext cx="3842084" cy="240129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://www.oskole.sk/userfiles/image/zaida/dejepis/december/Krestanstvo%20v%20R%C3%ADmskej%20r%C3%ADsi%20-%206_%20r_%20december%202010_html_m51ade2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61" y="-1"/>
            <a:ext cx="3734162" cy="2401299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posledna vec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" y="-20889"/>
            <a:ext cx="4761056" cy="242218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oskole.sk/userfiles/image/zaida/dejepis/december/Krestanstvo%20v%20R%C3%ADmskej%20r%C3%ADsi%20-%206_%20r_%20december%202010_html_39fe20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93" y="3699174"/>
            <a:ext cx="2427751" cy="3118311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38000"/>
                    </a14:imgEffect>
                    <a14:imgEffect>
                      <a14:brightnessContrast bright="4000" contrast="2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02" t="47219" r="28578" b="10953"/>
          <a:stretch/>
        </p:blipFill>
        <p:spPr>
          <a:xfrm>
            <a:off x="3250766" y="3641285"/>
            <a:ext cx="2224327" cy="321671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529010" y="4521839"/>
            <a:ext cx="2135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dirty="0" smtClean="0"/>
              <a:t>313 </a:t>
            </a:r>
            <a:r>
              <a:rPr lang="sk-SK" sz="2400" dirty="0" smtClean="0"/>
              <a:t>–</a:t>
            </a:r>
            <a:r>
              <a:rPr lang="sk-SK" sz="2000" dirty="0" err="1" smtClean="0"/>
              <a:t>kiadták</a:t>
            </a:r>
            <a:r>
              <a:rPr lang="sk-SK" sz="2000" dirty="0" smtClean="0"/>
              <a:t> a </a:t>
            </a:r>
            <a:r>
              <a:rPr lang="sk-SK" sz="2000" dirty="0" err="1" smtClean="0"/>
              <a:t>Milánói</a:t>
            </a:r>
            <a:r>
              <a:rPr lang="sk-SK" sz="2000" dirty="0" smtClean="0"/>
              <a:t>      </a:t>
            </a:r>
            <a:r>
              <a:rPr lang="sk-SK" sz="2000" dirty="0" err="1" smtClean="0"/>
              <a:t>ediktumot</a:t>
            </a:r>
            <a:endParaRPr lang="sk-SK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06736" y="4480472"/>
            <a:ext cx="1891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dirty="0" smtClean="0"/>
              <a:t>?</a:t>
            </a:r>
            <a:endParaRPr lang="sk-SK" sz="8800" dirty="0"/>
          </a:p>
        </p:txBody>
      </p:sp>
    </p:spTree>
    <p:extLst>
      <p:ext uri="{BB962C8B-B14F-4D97-AF65-F5344CB8AC3E}">
        <p14:creationId xmlns="" xmlns:p14="http://schemas.microsoft.com/office/powerpoint/2010/main" val="34554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4340994" cy="1060934"/>
          </a:xfrm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Ismétlés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Výsledok vyhľadávania obrázkov pre dopyt diokleci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94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9" y="1920805"/>
            <a:ext cx="1621857" cy="215290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oskole.sk/userfiles/image/zaida/dejepis/december/Krestanstvo%20v%20R%C3%ADmskej%20r%C3%ADsi%20-%206_%20r_%20december%202010_html_39fe20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7" y="4375250"/>
            <a:ext cx="1676139" cy="215290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 contrast="2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02" t="47219" r="28578" b="10953"/>
          <a:stretch/>
        </p:blipFill>
        <p:spPr>
          <a:xfrm>
            <a:off x="3713684" y="1920806"/>
            <a:ext cx="1488714" cy="215290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917" y="4375250"/>
            <a:ext cx="1503481" cy="215532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48925" y="0"/>
            <a:ext cx="4706755" cy="452431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dirty="0" smtClean="0"/>
              <a:t>Biblia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k-SK" sz="3200" dirty="0" err="1" smtClean="0"/>
              <a:t>Milánói</a:t>
            </a:r>
            <a:r>
              <a:rPr lang="sk-SK" sz="3200" dirty="0" smtClean="0"/>
              <a:t> </a:t>
            </a:r>
            <a:r>
              <a:rPr lang="sk-SK" sz="3200" dirty="0" err="1" smtClean="0"/>
              <a:t>ediktum</a:t>
            </a:r>
            <a:endParaRPr lang="sk-SK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dirty="0" smtClean="0"/>
              <a:t>Hal és kereszt</a:t>
            </a:r>
            <a:endParaRPr lang="sk-SK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dirty="0" smtClean="0"/>
              <a:t>Keresztényüldözések</a:t>
            </a:r>
            <a:endParaRPr lang="sk-SK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dirty="0" smtClean="0"/>
              <a:t>Római Birodalom </a:t>
            </a:r>
            <a:r>
              <a:rPr lang="hu-HU" sz="3200" dirty="0" err="1" smtClean="0"/>
              <a:t>felolsztása</a:t>
            </a:r>
            <a:endParaRPr lang="hu-HU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dirty="0" err="1" smtClean="0"/>
              <a:t>Theodosius</a:t>
            </a:r>
            <a:r>
              <a:rPr lang="hu-HU" sz="3200" dirty="0" smtClean="0"/>
              <a:t> császár</a:t>
            </a:r>
            <a:endParaRPr lang="sk-SK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k-SK" sz="3200" dirty="0"/>
          </a:p>
        </p:txBody>
      </p:sp>
    </p:spTree>
    <p:extLst>
      <p:ext uri="{BB962C8B-B14F-4D97-AF65-F5344CB8AC3E}">
        <p14:creationId xmlns="" xmlns:p14="http://schemas.microsoft.com/office/powerpoint/2010/main" val="11988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443</TotalTime>
  <Words>159</Words>
  <Application>Microsoft Office PowerPoint</Application>
  <PresentationFormat>Vlastná</PresentationFormat>
  <Paragraphs>29</Paragraphs>
  <Slides>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Retrospect</vt:lpstr>
      <vt:lpstr>Kereszténység a Római Birodalomban</vt:lpstr>
      <vt:lpstr>Theodosius császár</vt:lpstr>
      <vt:lpstr>Kereszténység a Római Birodalomban</vt:lpstr>
      <vt:lpstr>Snímka 4</vt:lpstr>
      <vt:lpstr>Ismétlés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Dioklecián Konštantín Veľký  Kresťanstvo  v Rímskej ríši</dc:title>
  <dc:creator>Používateľ systému Windows</dc:creator>
  <cp:lastModifiedBy>zagyi</cp:lastModifiedBy>
  <cp:revision>31</cp:revision>
  <dcterms:created xsi:type="dcterms:W3CDTF">2018-02-02T10:49:13Z</dcterms:created>
  <dcterms:modified xsi:type="dcterms:W3CDTF">2020-10-27T09:10:13Z</dcterms:modified>
</cp:coreProperties>
</file>