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2047B1-2058-4D5B-BE25-D01E71DD12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A3BF49D8-4517-4E45-A247-06750FD22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F64B731-1753-42C0-B39B-9DB0C5059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8D249A3-CFD4-44BB-A18E-BA736668C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3A9AF8-7D3F-4955-ADCD-2FCA43565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0463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C5DAAE3-A144-415F-AFA0-21DA8EF81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8B8D9E3-4064-4DD8-A764-0A5436F7BB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D563E67-CE30-4172-A8E5-21F11DCDE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1C540C5E-3AA8-40C9-90E6-B5DB19489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AF97AED-2DB2-4F16-9455-37B7B08C4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79245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54CE502-BD73-4C48-918D-877F56AA88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7D3DC28D-E884-4E0D-80EA-7418D105A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4A212-E258-48CC-B194-9F212C903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19E714D-1864-416B-A93E-8347C6E96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1E0AB7DA-6EB9-42D4-9B0D-5A7E90EA5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7194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DA228AB-382B-4EE3-9D8C-C57D2D91E2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4374BCF-A756-4C82-BE5B-F04B30F8A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AF26BD5-97C1-44CB-B8D4-E23FD6F89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DB018E-D718-42B2-816B-ADEF7D22A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C8B3EE-ED8C-46E7-99E8-D761887C9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05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C47738-BAE2-4F20-B8F5-EA29076DB0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F82E7903-1B21-4337-B8BA-F88FBB977B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1FDACA-396D-40FD-A407-D1BA6EA32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643AC99-B130-4ABD-820F-BD93FF6C9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0A8B620-E6B7-4D55-BE51-E9D98EB4B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6551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84027FD-AEBA-42FF-BD99-B62FDF6CB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9CDFB88-675C-4EA9-A71C-E85DC28D50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7F6058B-190C-4C5C-826B-C4AC4EE250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2F33658F-4961-4512-A042-712FBBE6B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4727E53-8585-40DC-BEE3-4F2A0DBC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1802647-CBAF-4169-9DE4-ADEC3D7D5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003126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2E706-272D-4AD5-B57C-330591B2B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450BDA5-9302-4755-8B9A-7DF316D09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AD4B339-0897-447A-B670-FD846C46F0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6064937-7CFC-48D0-A0D8-E338E3854E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C248BCA-E4F5-4CCF-9E31-745FE46818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6E2F2490-F1F7-47C7-B5A1-9F0D48611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C7D4A0D2-6524-4A86-B5B8-18B15241A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F92983D2-EED1-4CD3-AE7B-F90A0B72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637673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637417-3897-48A5-9C2C-DF3EC336C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7B92B3BF-2D58-4051-9458-D8DC39884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CE35EAA-E63E-4B16-8674-57D3ED8F2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73BFCE6-BABF-44B1-900A-4212F5B83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3497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661EA5DF-AE02-42B6-97FD-1AB5A94D4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4E92BBC1-5F38-4D9D-B923-77998632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EF57203-659D-437A-B97D-19E7D7D37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1393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8F72F6-7143-475D-8B41-BFBE11900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330E4637-2AE4-45D5-95FF-10D1A9C70A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2EC67F2-038D-48CE-8B08-B7FFF87999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37A9D578-E2C1-4500-A98C-F49670C2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C8A99C63-5F4A-4381-B2A5-763B96A5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3E0DADFC-5F61-47B3-9FAF-A9F095F1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414019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E799E6-0F9C-4313-81D6-60039AAD9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7B12E39B-9C68-4A3C-A41F-BA41047088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CF088DC-EB3D-4D6C-B034-AA814F62DD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1A2F44C2-DD3D-4233-8A80-AD60A96A0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FA1B217-2305-40AE-9D4E-A1235B42B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23979E-8DA0-48CC-A557-DC51E469C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75863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66714DCB-F339-4AF1-8DF0-6B31F063A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2791825-7D3B-4098-9FDE-665BDB9933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5D8CED3-0DE7-4583-B590-D85C9170A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24A6EB-3F14-4CEA-A12B-22823C147FC2}" type="datetimeFigureOut">
              <a:rPr lang="pl-PL" smtClean="0"/>
              <a:t>26.04.2020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F881739A-9C56-4E9D-AFFC-6B556FDFE7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90A6794-0AE2-488D-A2F2-53F6C5EBA9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AEE463-0715-48E4-977B-85470D4D06A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05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42565C-E3CC-4EF0-8093-88FCC788A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F429C4-ABC9-46FC-818A-B5429CDE4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270325" y="3369273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EF98E4-3709-4952-8F42-2305CCE34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374475" y="1040470"/>
            <a:ext cx="6858003" cy="477704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10BCCF5-D685-47FF-B675-647EAEB72C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7914" y="857786"/>
            <a:ext cx="8027347" cy="52089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384054AB-14B0-479B-ADC7-79DF504B2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620" y="1471351"/>
            <a:ext cx="7108911" cy="4016621"/>
          </a:xfrm>
        </p:spPr>
        <p:txBody>
          <a:bodyPr anchor="ctr">
            <a:normAutofit/>
          </a:bodyPr>
          <a:lstStyle/>
          <a:p>
            <a:pPr algn="l"/>
            <a:r>
              <a:rPr lang="pl-PL" sz="6600"/>
              <a:t>Kreatywna Zabawa z farbami i rolką tekturową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BBC57356-1929-41A0-8A0E-F4A23A33DB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03178" y="1845264"/>
            <a:ext cx="3000907" cy="3268794"/>
          </a:xfrm>
        </p:spPr>
        <p:txBody>
          <a:bodyPr anchor="ctr">
            <a:normAutofit/>
          </a:bodyPr>
          <a:lstStyle/>
          <a:p>
            <a:pPr algn="l"/>
            <a:r>
              <a:rPr lang="pl-PL" sz="2200"/>
              <a:t>Beata Kamińska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0EE8A42-107A-4D4C-8D56-BBAE95C7FC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524009" y="3366125"/>
            <a:ext cx="3200400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875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zegar&#10;&#10;Opis wygenerowany automatycznie">
            <a:extLst>
              <a:ext uri="{FF2B5EF4-FFF2-40B4-BE49-F238E27FC236}">
                <a16:creationId xmlns:a16="http://schemas.microsoft.com/office/drawing/2014/main" id="{53185A5A-42E5-4D5B-AF40-738D205592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r="19871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40424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żywność, czerwony, stół, siedzi&#10;&#10;Opis wygenerowany automatycznie">
            <a:extLst>
              <a:ext uri="{FF2B5EF4-FFF2-40B4-BE49-F238E27FC236}">
                <a16:creationId xmlns:a16="http://schemas.microsoft.com/office/drawing/2014/main" id="{CF66FFCA-4603-4FBB-BBD1-82D1B470AD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8" r="11020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3855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49AEBE5-ED9D-460C-AFE2-E324AAED1D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93" r="16965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08680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9AE1604-BB93-4F6D-94D6-F2A6021FC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9270323-9616-4384-857D-E86B78272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2340441" y="2666183"/>
            <a:ext cx="5860051" cy="527712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A3838D5-9565-4601-BAC3-D1B5BDB803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349A4B8-3246-4579-922E-FE1155C7F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CBC4F608-B4B8-48C3-9572-C0F061B1C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517897"/>
            <a:ext cx="11111729" cy="585796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F8C3EE1-6223-4638-985B-5899D66C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3917" y="847827"/>
            <a:ext cx="4709345" cy="1169585"/>
          </a:xfrm>
        </p:spPr>
        <p:txBody>
          <a:bodyPr anchor="b">
            <a:normAutofit/>
          </a:bodyPr>
          <a:lstStyle/>
          <a:p>
            <a:r>
              <a:rPr lang="pl-PL" sz="4000"/>
              <a:t>Potrzebne będą:</a:t>
            </a:r>
          </a:p>
        </p:txBody>
      </p:sp>
      <p:pic>
        <p:nvPicPr>
          <p:cNvPr id="5" name="Obraz 4" descr="Obraz zawierający stół, siedzi, tort, żywność&#10;&#10;Opis wygenerowany automatycznie">
            <a:extLst>
              <a:ext uri="{FF2B5EF4-FFF2-40B4-BE49-F238E27FC236}">
                <a16:creationId xmlns:a16="http://schemas.microsoft.com/office/drawing/2014/main" id="{68207C3A-FE99-4487-B2C2-EFA22B2A62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09" r="-2" b="-2"/>
          <a:stretch/>
        </p:blipFill>
        <p:spPr>
          <a:xfrm>
            <a:off x="914401" y="847827"/>
            <a:ext cx="4929098" cy="528998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382A32C-5B0C-4B1C-A074-76C6DBCC9F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34377" y="2188548"/>
            <a:ext cx="438912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CD66CA-FE79-43E0-872E-B19806A88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228" y="2508105"/>
            <a:ext cx="4709345" cy="3632493"/>
          </a:xfrm>
        </p:spPr>
        <p:txBody>
          <a:bodyPr anchor="ctr">
            <a:normAutofit/>
          </a:bodyPr>
          <a:lstStyle/>
          <a:p>
            <a:r>
              <a:rPr lang="pl-PL" sz="2000"/>
              <a:t>Farby</a:t>
            </a:r>
          </a:p>
          <a:p>
            <a:r>
              <a:rPr lang="pl-PL" sz="2000"/>
              <a:t>Tekturowa rolka</a:t>
            </a:r>
          </a:p>
          <a:p>
            <a:r>
              <a:rPr lang="pl-PL" sz="2000"/>
              <a:t>Kolorowa kartka</a:t>
            </a:r>
          </a:p>
          <a:p>
            <a:r>
              <a:rPr lang="pl-PL" sz="2000"/>
              <a:t>Pędzelek/patyczek kosmetyczny</a:t>
            </a:r>
          </a:p>
          <a:p>
            <a:r>
              <a:rPr lang="pl-PL" sz="2000"/>
              <a:t>Nożyczki</a:t>
            </a:r>
          </a:p>
          <a:p>
            <a:r>
              <a:rPr lang="pl-PL" sz="2000"/>
              <a:t>Korek od butelki</a:t>
            </a:r>
          </a:p>
        </p:txBody>
      </p:sp>
    </p:spTree>
    <p:extLst>
      <p:ext uri="{BB962C8B-B14F-4D97-AF65-F5344CB8AC3E}">
        <p14:creationId xmlns:p14="http://schemas.microsoft.com/office/powerpoint/2010/main" val="387655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wewnątrz, stół, osoba, wycinanie&#10;&#10;Opis wygenerowany automatycznie">
            <a:extLst>
              <a:ext uri="{FF2B5EF4-FFF2-40B4-BE49-F238E27FC236}">
                <a16:creationId xmlns:a16="http://schemas.microsoft.com/office/drawing/2014/main" id="{31606AFC-27EA-490D-80C8-7F358942A7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58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9324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215C6C6-E45C-4179-9FC1-E8A4C1D47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FE9FE4C-C9E0-4C54-8010-EA9D29CD4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1564726" y="1890469"/>
            <a:ext cx="5860051" cy="2079143"/>
            <a:chOff x="6081624" y="1998368"/>
            <a:chExt cx="5613457" cy="782175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6FAD6EF-0374-46BD-901E-E901DCA01F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11228040" y="2313027"/>
              <a:ext cx="781700" cy="15238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847ABE-275E-4DCA-B164-A672D517FB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flipH="1" flipV="1">
              <a:off x="6081624" y="1998844"/>
              <a:ext cx="5372968" cy="7816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776B14B-F2F4-4825-8DA8-8C7A0F2B3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9528" y="466344"/>
            <a:ext cx="11111729" cy="591782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wewnątrz, osoba, stół, żywność&#10;&#10;Opis wygenerowany automatycznie">
            <a:extLst>
              <a:ext uri="{FF2B5EF4-FFF2-40B4-BE49-F238E27FC236}">
                <a16:creationId xmlns:a16="http://schemas.microsoft.com/office/drawing/2014/main" id="{81E89F91-FB38-45F2-8091-D0CAC7F106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5"/>
          <a:stretch/>
        </p:blipFill>
        <p:spPr>
          <a:xfrm rot="5400000">
            <a:off x="3432386" y="-1889421"/>
            <a:ext cx="5440003" cy="1062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6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stół, osoba, żywność, wewnątrz&#10;&#10;Opis wygenerowany automatycznie">
            <a:extLst>
              <a:ext uri="{FF2B5EF4-FFF2-40B4-BE49-F238E27FC236}">
                <a16:creationId xmlns:a16="http://schemas.microsoft.com/office/drawing/2014/main" id="{5A93C612-6292-4703-BBE7-E1A40CEF15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12" r="2646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99637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żywność&#10;&#10;Opis wygenerowany automatycznie">
            <a:extLst>
              <a:ext uri="{FF2B5EF4-FFF2-40B4-BE49-F238E27FC236}">
                <a16:creationId xmlns:a16="http://schemas.microsoft.com/office/drawing/2014/main" id="{F124AB97-98DA-4474-AD28-530F91F818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57" r="1501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29507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osoba, trzymający, żywność, baseball&#10;&#10;Opis wygenerowany automatycznie">
            <a:extLst>
              <a:ext uri="{FF2B5EF4-FFF2-40B4-BE49-F238E27FC236}">
                <a16:creationId xmlns:a16="http://schemas.microsoft.com/office/drawing/2014/main" id="{E89C3C3A-FAD1-4C61-A9D7-81D22B6CAA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4" r="8664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389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żywność, czerwony&#10;&#10;Opis wygenerowany automatycznie">
            <a:extLst>
              <a:ext uri="{FF2B5EF4-FFF2-40B4-BE49-F238E27FC236}">
                <a16:creationId xmlns:a16="http://schemas.microsoft.com/office/drawing/2014/main" id="{84BB2232-2DAE-4563-BDF9-59452B91CE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38" b="24720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76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az 2" descr="Obraz zawierający czerwony, owoce, namalowane, stop&#10;&#10;Opis wygenerowany automatycznie">
            <a:extLst>
              <a:ext uri="{FF2B5EF4-FFF2-40B4-BE49-F238E27FC236}">
                <a16:creationId xmlns:a16="http://schemas.microsoft.com/office/drawing/2014/main" id="{27C7C46C-25CD-44EC-8BDF-AF8F708739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1" r="8427"/>
          <a:stretch/>
        </p:blipFill>
        <p:spPr>
          <a:xfrm rot="5400000">
            <a:off x="3598212" y="-2005864"/>
            <a:ext cx="4995575" cy="105156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55071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</Words>
  <Application>Microsoft Office PowerPoint</Application>
  <PresentationFormat>Panoramiczny</PresentationFormat>
  <Paragraphs>9</Paragraphs>
  <Slides>12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Motyw pakietu Office</vt:lpstr>
      <vt:lpstr>Kreatywna Zabawa z farbami i rolką tekturową</vt:lpstr>
      <vt:lpstr>Potrzebne będą: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Kreatywna Zabawa z farbami i rolką tekturową</dc:title>
  <dc:creator>s080049</dc:creator>
  <cp:lastModifiedBy>s080049</cp:lastModifiedBy>
  <cp:revision>1</cp:revision>
  <dcterms:created xsi:type="dcterms:W3CDTF">2020-04-26T18:21:53Z</dcterms:created>
  <dcterms:modified xsi:type="dcterms:W3CDTF">2020-04-26T18:21:56Z</dcterms:modified>
</cp:coreProperties>
</file>