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80" r:id="rId4"/>
    <p:sldId id="273" r:id="rId5"/>
    <p:sldId id="274" r:id="rId6"/>
    <p:sldId id="275" r:id="rId7"/>
    <p:sldId id="257" r:id="rId8"/>
    <p:sldId id="259" r:id="rId9"/>
    <p:sldId id="261" r:id="rId10"/>
    <p:sldId id="282" r:id="rId11"/>
    <p:sldId id="283" r:id="rId12"/>
    <p:sldId id="284" r:id="rId13"/>
    <p:sldId id="269" r:id="rId14"/>
    <p:sldId id="268" r:id="rId15"/>
    <p:sldId id="285" r:id="rId16"/>
    <p:sldId id="286" r:id="rId17"/>
    <p:sldId id="287" r:id="rId18"/>
    <p:sldId id="288" r:id="rId19"/>
    <p:sldId id="289" r:id="rId20"/>
    <p:sldId id="278" r:id="rId21"/>
    <p:sldId id="265" r:id="rId22"/>
    <p:sldId id="266" r:id="rId23"/>
    <p:sldId id="270" r:id="rId24"/>
    <p:sldId id="271" r:id="rId25"/>
    <p:sldId id="262" r:id="rId26"/>
    <p:sldId id="263" r:id="rId27"/>
    <p:sldId id="276" r:id="rId28"/>
    <p:sldId id="277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5624" autoAdjust="0"/>
  </p:normalViewPr>
  <p:slideViewPr>
    <p:cSldViewPr>
      <p:cViewPr varScale="1">
        <p:scale>
          <a:sx n="82" d="100"/>
          <a:sy n="82" d="100"/>
        </p:scale>
        <p:origin x="1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00B7-599F-4E1E-A5D7-8E5CCC1A7240}" type="datetimeFigureOut">
              <a:rPr lang="pl-PL" smtClean="0"/>
              <a:pPr/>
              <a:t>06.11.2020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A9E8-5485-451F-BF71-2BA2AABCA22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Krótki spacer po historii gier planszowych</a:t>
            </a:r>
            <a:br>
              <a:rPr lang="pl-PL" dirty="0"/>
            </a:br>
            <a:r>
              <a:rPr lang="pl-PL" dirty="0"/>
              <a:t>A. I. Wójcicka</a:t>
            </a:r>
          </a:p>
        </p:txBody>
      </p:sp>
      <p:pic>
        <p:nvPicPr>
          <p:cNvPr id="4" name="Symbol zastępczy zawartości 3" descr="Jeu_du_moulin,_Espag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4752528" cy="374441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Warcaby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Z </a:t>
            </a:r>
            <a:r>
              <a:rPr lang="pl-PL" dirty="0" err="1"/>
              <a:t>senetu</a:t>
            </a:r>
            <a:r>
              <a:rPr lang="pl-PL" dirty="0"/>
              <a:t> wywodzą się starożytne greckie </a:t>
            </a:r>
            <a:r>
              <a:rPr lang="pl-PL" dirty="0" err="1"/>
              <a:t>petteia</a:t>
            </a:r>
            <a:r>
              <a:rPr lang="pl-PL" dirty="0"/>
              <a:t> (kamyki) i rzymskie </a:t>
            </a:r>
            <a:r>
              <a:rPr lang="pl-PL" dirty="0" err="1"/>
              <a:t>latrunculi</a:t>
            </a:r>
            <a:r>
              <a:rPr lang="pl-PL" dirty="0"/>
              <a:t> (rozbójnicy).</a:t>
            </a:r>
          </a:p>
          <a:p>
            <a:pPr>
              <a:buNone/>
            </a:pPr>
            <a:r>
              <a:rPr lang="pl-PL" dirty="0"/>
              <a:t>Warcaby w znanej nam dzisiaj postaci powstały w Hiszpanii na przełomie XV i XVI wieku.</a:t>
            </a:r>
          </a:p>
          <a:p>
            <a:pPr>
              <a:buNone/>
            </a:pPr>
            <a:r>
              <a:rPr lang="pl-PL" dirty="0"/>
              <a:t>W warcabach w przeciwieństwie do szachów nie ma zróżnicowania figur. Wszystkie pionki mają takie same możliwości gry.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 w go</a:t>
            </a:r>
          </a:p>
        </p:txBody>
      </p:sp>
      <p:pic>
        <p:nvPicPr>
          <p:cNvPr id="4" name="Symbol zastępczy zawartości 3" descr="Gobilda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412776"/>
            <a:ext cx="5544616" cy="46805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  w 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/>
              <a:t>Kraje Dalekiego Wschodu wykształciły własne gry. Najbardziej znaną jest chińska gra w go.</a:t>
            </a:r>
          </a:p>
          <a:p>
            <a:pPr>
              <a:buNone/>
            </a:pPr>
            <a:r>
              <a:rPr lang="pl-PL" dirty="0"/>
              <a:t>    Zwycięstwo w grze polega tu na zupełnie czymś  inny niż ma to miejsce w grach Zachodu. Celem gry jest otoczenie własnymi pionkami, na pustej początkowo planszy, terytorium większego niż terytorium przeciwnika.</a:t>
            </a:r>
          </a:p>
          <a:p>
            <a:pPr>
              <a:buNone/>
            </a:pPr>
            <a:r>
              <a:rPr lang="pl-PL" dirty="0"/>
              <a:t>W go gra się od dawna w Europie, a także w Polsce.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Średniowiecze </a:t>
            </a:r>
            <a:br>
              <a:rPr lang="pl-PL" dirty="0"/>
            </a:br>
            <a:r>
              <a:rPr lang="pl-PL" dirty="0" err="1"/>
              <a:t>Rithmomachia</a:t>
            </a:r>
            <a:endParaRPr lang="pl-PL" dirty="0"/>
          </a:p>
        </p:txBody>
      </p:sp>
      <p:pic>
        <p:nvPicPr>
          <p:cNvPr id="4" name="Symbol zastępczy zawartości 3" descr="gry Rithmomach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3456384" cy="423361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Średniowieczne szachy i ich twórca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W średniowieczu popularna była </a:t>
            </a:r>
            <a:r>
              <a:rPr lang="pl-PL" dirty="0" err="1"/>
              <a:t>Rithmomachia</a:t>
            </a:r>
            <a:r>
              <a:rPr lang="pl-PL" dirty="0"/>
              <a:t>, gra zbliżona do znanych nam szachów. Przy czym figury nie były zróżnicowane tak jak w szachach ,(król, wieża, itd.) ale miały różne wartości liczbowe.  Jej propagatorem był średniowieczny geniusz Hermann </a:t>
            </a:r>
            <a:r>
              <a:rPr lang="pl-PL" dirty="0" err="1"/>
              <a:t>Contractus</a:t>
            </a:r>
            <a:r>
              <a:rPr lang="pl-PL" dirty="0"/>
              <a:t>. Od urodzenia był kaleki, stąd właśnie jego późniejszy przydomek </a:t>
            </a:r>
            <a:r>
              <a:rPr lang="pl-PL" i="1" dirty="0" err="1"/>
              <a:t>Contractus</a:t>
            </a:r>
            <a:r>
              <a:rPr lang="pl-PL" dirty="0"/>
              <a:t>, czyli właśnie kaleki, skurczony, sparaliżowany. Przeżył tylko czterdzieści lat w niemieckim klasztorze benedyktynów z Reichenau. Był geniuszem, który napisał wiele uczonych dzieł z różnych dziedzin, tworzył poezje i kompozycje muzyczne, pomimo że jego mowa była tak niewyraźna, że trudno go było zrozumieć.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Szachy</a:t>
            </a:r>
          </a:p>
        </p:txBody>
      </p:sp>
      <p:pic>
        <p:nvPicPr>
          <p:cNvPr id="4" name="Symbol zastępczy zawartości 3" descr="The_Chess_Game_-_Sofonisba_Anguiss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7608" y="1600200"/>
            <a:ext cx="5728784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Szachy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Tym czym dla Dalekiego Wschodu jest gra w go,  tym dla Zachodu jest gra w szachy. Wedle niektórych pierwotna wersja szachów powstała w Indiach, a stamtąd poprzez Persję przywędrowała w średniowieczu do Europy. Dla szachów charakterystyczne jest zróżnicowanie figur. Każdy z typów figur ma   inne możliwości  ruchu.  Zwycięstwo w szachach wymaga myślenia strategicznego.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Szachy</a:t>
            </a:r>
          </a:p>
        </p:txBody>
      </p:sp>
      <p:pic>
        <p:nvPicPr>
          <p:cNvPr id="4" name="Symbol zastępczy zawartości 3" descr="gry lav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947" y="1600200"/>
            <a:ext cx="707210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Szachy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Przy okazji szachów warto, żebyście sobie zadali pytanie, dlaczego ludzie lubią grać w szachy i inne gry planszowe. Niech podpowiedzią będzie fragment poematu  Jan Kochanowskiego </a:t>
            </a:r>
            <a:r>
              <a:rPr lang="pl-PL" i="1" dirty="0"/>
              <a:t>Szachy</a:t>
            </a:r>
            <a:endParaRPr lang="pl-PL" dirty="0"/>
          </a:p>
          <a:p>
            <a:pPr>
              <a:buNone/>
            </a:pPr>
            <a:r>
              <a:rPr lang="pl-PL" i="1" dirty="0"/>
              <a:t>    Wojnę powiedzieć myśli serce moje,</a:t>
            </a:r>
            <a:br>
              <a:rPr lang="pl-PL" i="1" dirty="0"/>
            </a:br>
            <a:r>
              <a:rPr lang="pl-PL" i="1" dirty="0"/>
              <a:t>Do której miecza nie trzeba ni zbroje,</a:t>
            </a:r>
            <a:br>
              <a:rPr lang="pl-PL" i="1" dirty="0"/>
            </a:br>
            <a:r>
              <a:rPr lang="pl-PL" i="1" dirty="0"/>
              <a:t>Ani pancerzów, ani arkabuzów,</a:t>
            </a:r>
            <a:br>
              <a:rPr lang="pl-PL" i="1" dirty="0"/>
            </a:br>
            <a:r>
              <a:rPr lang="pl-PL" i="1" dirty="0"/>
              <a:t>Ta walka czyście może być bez guzów.</a:t>
            </a:r>
            <a:br>
              <a:rPr lang="pl-PL" i="1" dirty="0"/>
            </a:br>
            <a:r>
              <a:rPr lang="pl-PL" i="1" dirty="0"/>
              <a:t>K temu wyjeżdżać nie potrzeba w pole,</a:t>
            </a:r>
            <a:br>
              <a:rPr lang="pl-PL" i="1" dirty="0"/>
            </a:br>
            <a:r>
              <a:rPr lang="pl-PL" i="1" dirty="0"/>
              <a:t>Wszystka się sprawa ogląda na stole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Współczesność</a:t>
            </a:r>
          </a:p>
        </p:txBody>
      </p:sp>
      <p:pic>
        <p:nvPicPr>
          <p:cNvPr id="4" name="Symbol zastępczy zawartości 3" descr="gry Kriegsspi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Gry planszowe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W gry planszowe gra się od paru tysięcy lat. Jeszcze kilka lat temu, niektórzy myśleli, iż są one reliktem przeszłości, a pozostaną tylko i wyłącznie gry komputerowe. Nic jednak nie może zastąpić gry planszowej połączonej ze spotkaniem z innymi ludźmi. Gry planszowe mają się dobrze i grają w nie, nie tylko dzieci.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Współczesność</a:t>
            </a:r>
            <a:br>
              <a:rPr lang="pl-PL" sz="3600" dirty="0"/>
            </a:br>
            <a:r>
              <a:rPr lang="pl-PL" sz="3600" dirty="0"/>
              <a:t>Już w końcu wieku XIX-ego pojawił się zupełnie nowy rodzaj gier. Gry te starały się odzwierciedlać to co dzieje się w życiu gospodarczym i społecznym. Na kilka najbardziej znanych zwrócimy Waszą uwagę poniżej</a:t>
            </a:r>
            <a:r>
              <a:rPr lang="pl-PL" sz="3200" dirty="0"/>
              <a:t>. </a:t>
            </a:r>
            <a:r>
              <a:rPr lang="pl-PL" sz="3600" dirty="0"/>
              <a:t>Wyrastały one z gier wojennych, za pomocą których oficerowie uczyli się i trenowali strategię oraz taktykę wojskową. Na slajdzie poprzednim możemy zobaczyć taką grę.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1114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Monopoly</a:t>
            </a:r>
            <a:endParaRPr lang="pl-PL" dirty="0"/>
          </a:p>
        </p:txBody>
      </p:sp>
      <p:pic>
        <p:nvPicPr>
          <p:cNvPr id="4" name="Symbol zastępczy zawartości 3" descr="gry Monopo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6094" y="1600200"/>
            <a:ext cx="6691812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Monopoly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Najbardziej znana współczesna gra planszowa. Sprzedano setki milionów egzemplarzy tej gry. Stworzona w Stanach Zjednoczonych w pierwszej połowie XX weku. Grający handlują nieruchomościami. Okrążają planszę, kupując i sprzedając nieruchomości, budując domy i hotele. Najbardziej znaną wersję gry stworzył Charles </a:t>
            </a:r>
            <a:r>
              <a:rPr lang="pl-PL" dirty="0" err="1"/>
              <a:t>Darrow</a:t>
            </a:r>
            <a:r>
              <a:rPr lang="pl-PL" dirty="0"/>
              <a:t>, który stracił pracę w czasie Wielkiego Kryzysu i starał się, poprzez sprzedaż gry utrzymać rodzinę.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Hodowla zwierzątek (obecnie </a:t>
            </a:r>
            <a:r>
              <a:rPr lang="pl-PL" dirty="0" err="1"/>
              <a:t>Supefarmer</a:t>
            </a:r>
            <a:r>
              <a:rPr lang="pl-PL" dirty="0"/>
              <a:t>)</a:t>
            </a:r>
          </a:p>
        </p:txBody>
      </p:sp>
      <p:pic>
        <p:nvPicPr>
          <p:cNvPr id="4" name="Symbol zastępczy zawartości 3" descr="gry hodowla zwierząt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4968552" cy="367240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Superfarmer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Polacy także mają swój wkład w historię gier planszowych. Jest nią gra </a:t>
            </a:r>
            <a:r>
              <a:rPr lang="pl-PL" i="1" dirty="0"/>
              <a:t>Hodowla zwierzątek, </a:t>
            </a:r>
            <a:r>
              <a:rPr lang="pl-PL" dirty="0"/>
              <a:t>obecnie sprzedawana pod nazwą </a:t>
            </a:r>
            <a:r>
              <a:rPr lang="pl-PL" i="1" dirty="0" err="1"/>
              <a:t>Superfarmer</a:t>
            </a:r>
            <a:endParaRPr lang="pl-PL" dirty="0"/>
          </a:p>
          <a:p>
            <a:pPr>
              <a:buNone/>
            </a:pPr>
            <a:r>
              <a:rPr lang="pl-PL" dirty="0"/>
              <a:t>W grze może brać udział od dwóch do czterech graczy, którzy prowadzą swoje farmy. Hodować można króliki, owce, świnie, krowy oraz konie. </a:t>
            </a:r>
          </a:p>
          <a:p>
            <a:pPr>
              <a:buNone/>
            </a:pPr>
            <a:r>
              <a:rPr lang="pl-PL" dirty="0"/>
              <a:t>Grę stworzył profesor matematyki Karol Borsuk. Sprzedaż egzemplarzy gry miała być sposobem na utrzymanie rodziny po tym, jak stracił on pracę na uniwersytecie, w czasie gdy Niemcy okupowali Warszawę w czasie II wojny światowej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Odrodzenie gier planszowych</a:t>
            </a:r>
          </a:p>
        </p:txBody>
      </p:sp>
      <p:pic>
        <p:nvPicPr>
          <p:cNvPr id="4" name="Symbol zastępczy zawartości 3" descr="gry ca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2784" y="1600200"/>
            <a:ext cx="4518432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Catan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Grą, która spowodowała to, iż gry planszowe nie zniknęły w okresie inwazji gier komputerowych jest na pewno </a:t>
            </a:r>
            <a:r>
              <a:rPr lang="pl-PL" dirty="0" err="1"/>
              <a:t>Catan</a:t>
            </a:r>
            <a:r>
              <a:rPr lang="pl-PL" dirty="0"/>
              <a:t>. Gracze są osadnikami na niedawno odkrytej wyspie </a:t>
            </a:r>
            <a:r>
              <a:rPr lang="pl-PL" dirty="0" err="1"/>
              <a:t>Catan</a:t>
            </a:r>
            <a:r>
              <a:rPr lang="pl-PL" dirty="0"/>
              <a:t>. </a:t>
            </a:r>
          </a:p>
          <a:p>
            <a:pPr>
              <a:buNone/>
            </a:pPr>
            <a:r>
              <a:rPr lang="pl-PL" dirty="0"/>
              <a:t>Każdy gracz kieruje świeżo założoną kolonią i rozbudowuje ją, stawiając na nowych  obszarach nowe miasta, osady, drogi. Każda kolonia gospodaruje  dostępnymi dobrami naturalnymi, a także prowadzi handel z innymi koloniami. Wygrywa ten gracz, który najlepiej zagospodaruje swoją kolonię.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pl-PL" sz="3200" dirty="0"/>
              <a:t>Co roku powstają gry! Każdego roku przyznawana jest nagroda dla najlepszej gry. Poniżej, zwycięzca roku 2020- gra</a:t>
            </a:r>
            <a:r>
              <a:rPr lang="pl-PL" sz="3200" i="1" dirty="0"/>
              <a:t> </a:t>
            </a:r>
            <a:r>
              <a:rPr lang="pl-PL" sz="3200" i="1" dirty="0" err="1"/>
              <a:t>Pictures</a:t>
            </a:r>
            <a:endParaRPr lang="pl-PL" sz="3200" dirty="0"/>
          </a:p>
        </p:txBody>
      </p:sp>
      <p:pic>
        <p:nvPicPr>
          <p:cNvPr id="4" name="Symbol zastępczy zawartości 3" descr="gry pictu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4286250" cy="494116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 fontScale="90000"/>
          </a:bodyPr>
          <a:lstStyle/>
          <a:p>
            <a:r>
              <a:rPr lang="pl-PL" dirty="0"/>
              <a:t>To była tylko krótka przechadzka po historii gier planszowych. Zachęcamy Cię do dłuższej podróży, do poznawania reguł gier i dzielenia się przyjemnością grania z  przyjaciółmi. A może sam stworzysz jakąś grę. Gdy to zrobisz powiadom nas o tym. </a:t>
            </a:r>
            <a:br>
              <a:rPr lang="pl-PL" dirty="0"/>
            </a:br>
            <a:r>
              <a:rPr lang="pl-PL" dirty="0"/>
              <a:t>Do zobaczenia!!!!!!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Najstarsza odnaleziona przez archeologów gra planszowa</a:t>
            </a:r>
          </a:p>
        </p:txBody>
      </p:sp>
      <p:pic>
        <p:nvPicPr>
          <p:cNvPr id="4" name="Symbol zastępczy zawartości 3" descr="gry królewska z 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896544" cy="33123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Prehistoria gier planszowych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Gry planszowe istnieją od tysiącleci. Napotykamy je w wykopaliskach będących pozostałościami  po najstarszych cywilizacjach, Mezopotamii i Egipcie. Gra z poprzedniego slajdu została odkopana w królewskich grobowcach z </a:t>
            </a:r>
            <a:r>
              <a:rPr lang="pl-PL" dirty="0" err="1"/>
              <a:t>Ur</a:t>
            </a:r>
            <a:r>
              <a:rPr lang="pl-PL" dirty="0"/>
              <a:t> (Mezopotamia), i pochodzi najprawdopodobniej z około 2600 roku p.n.e.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pl-PL" sz="2800" dirty="0"/>
              <a:t>Na początku była gra w kości.</a:t>
            </a:r>
            <a:br>
              <a:rPr lang="pl-PL" sz="2800" dirty="0"/>
            </a:br>
            <a:r>
              <a:rPr lang="pl-PL" sz="2800" dirty="0"/>
              <a:t>To właśnie kości prawdopodobnie przekształciły się w pionki, bez których nie może istnieć gra planszowa</a:t>
            </a:r>
            <a:br>
              <a:rPr lang="pl-PL" sz="2800" dirty="0"/>
            </a:br>
            <a:r>
              <a:rPr lang="pl-PL" sz="2800" dirty="0"/>
              <a:t>Poniżej, starożytne kości indyjskie</a:t>
            </a:r>
          </a:p>
        </p:txBody>
      </p:sp>
      <p:pic>
        <p:nvPicPr>
          <p:cNvPr id="4" name="Symbol zastępczy zawartości 3" descr="Mohenjo-daro_museum,_di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4536503" cy="43924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pPr algn="l"/>
            <a:r>
              <a:rPr lang="pl-PL" sz="2400" dirty="0"/>
              <a:t>Równie stara jak gra w kości jest w gra klasy. Pole używane do gry w klasy przekształciło się w planszę. Mamy więc, i pionki, i planszę. Nic więcej do gry planszowej nie jest już nam potrzebne. </a:t>
            </a:r>
          </a:p>
        </p:txBody>
      </p:sp>
      <p:pic>
        <p:nvPicPr>
          <p:cNvPr id="4" name="Symbol zastępczy zawartości 3" descr="gry gra w kl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6120680" cy="47525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Starożytny Egipt-gra </a:t>
            </a:r>
            <a:r>
              <a:rPr lang="pl-PL" dirty="0" err="1"/>
              <a:t>Senet</a:t>
            </a:r>
            <a:endParaRPr lang="pl-PL" dirty="0"/>
          </a:p>
        </p:txBody>
      </p:sp>
      <p:pic>
        <p:nvPicPr>
          <p:cNvPr id="4" name="Symbol zastępczy zawartości 3" descr="gry starożytny egi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854" y="1600200"/>
            <a:ext cx="5010291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Starożytny Egipt-gra w </a:t>
            </a:r>
            <a:r>
              <a:rPr lang="pl-PL" dirty="0" err="1"/>
              <a:t>Senet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Starożytni Egipcjanie uwielbiali tę grę. W wykopaliskach odnaleziono kilkadziesiąt egzemplarzy tej gry. Zestaw do gry w </a:t>
            </a:r>
            <a:r>
              <a:rPr lang="pl-PL" dirty="0" err="1"/>
              <a:t>Senet</a:t>
            </a:r>
            <a:r>
              <a:rPr lang="pl-PL" dirty="0"/>
              <a:t> to: plansza składająca się z trzydziestu kwadratów, ułożonych w trzech rzędach po dziesięć, oraz pionki do gry składające się z dwóch zestawów po pięć sztuk. Jednak w żadnym z papirusów egipskich nie znaleziono opisu reguł tej gry. Specjaliści twierdzą jednak, że to ni mniej, nie więcej, tylko pierwowzór dobrze znanych nam warcabów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Gry </a:t>
            </a:r>
            <a:r>
              <a:rPr lang="pl-PL" dirty="0" err="1"/>
              <a:t>petteia</a:t>
            </a:r>
            <a:r>
              <a:rPr lang="pl-PL" dirty="0"/>
              <a:t>, </a:t>
            </a:r>
            <a:r>
              <a:rPr lang="pl-PL" dirty="0" err="1"/>
              <a:t>latrunculi</a:t>
            </a:r>
            <a:endParaRPr lang="pl-PL" dirty="0"/>
          </a:p>
        </p:txBody>
      </p:sp>
      <p:pic>
        <p:nvPicPr>
          <p:cNvPr id="4" name="Symbol zastępczy zawartości 3" descr="gry pette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4896544" cy="3600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1057</Words>
  <Application>Microsoft Office PowerPoint</Application>
  <PresentationFormat>Pokaz na ekranie (4:3)</PresentationFormat>
  <Paragraphs>47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Motyw pakietu Office</vt:lpstr>
      <vt:lpstr>Krótki spacer po historii gier planszowych A. I. Wójcicka</vt:lpstr>
      <vt:lpstr>Gry planszowe</vt:lpstr>
      <vt:lpstr>Najstarsza odnaleziona przez archeologów gra planszowa</vt:lpstr>
      <vt:lpstr>Prehistoria gier planszowych</vt:lpstr>
      <vt:lpstr>Na początku była gra w kości. To właśnie kości prawdopodobnie przekształciły się w pionki, bez których nie może istnieć gra planszowa Poniżej, starożytne kości indyjskie</vt:lpstr>
      <vt:lpstr>Równie stara jak gra w kości jest w gra klasy. Pole używane do gry w klasy przekształciło się w planszę. Mamy więc, i pionki, i planszę. Nic więcej do gry planszowej nie jest już nam potrzebne. </vt:lpstr>
      <vt:lpstr>Starożytny Egipt-gra Senet</vt:lpstr>
      <vt:lpstr>Starożytny Egipt-gra w Senet</vt:lpstr>
      <vt:lpstr>Gry petteia, latrunculi</vt:lpstr>
      <vt:lpstr>Warcaby </vt:lpstr>
      <vt:lpstr>Gra w go</vt:lpstr>
      <vt:lpstr>Gra  w go</vt:lpstr>
      <vt:lpstr>Średniowiecze  Rithmomachia</vt:lpstr>
      <vt:lpstr>Średniowieczne szachy i ich twórca</vt:lpstr>
      <vt:lpstr>Szachy</vt:lpstr>
      <vt:lpstr>Szachy </vt:lpstr>
      <vt:lpstr>Szachy</vt:lpstr>
      <vt:lpstr>Szachy</vt:lpstr>
      <vt:lpstr>Współczesność</vt:lpstr>
      <vt:lpstr>Współczesność Już w końcu wieku XIX-ego pojawił się zupełnie nowy rodzaj gier. Gry te starały się odzwierciedlać to co dzieje się w życiu gospodarczym i społecznym. Na kilka najbardziej znanych zwrócimy Waszą uwagę poniżej. Wyrastały one z gier wojennych, za pomocą których oficerowie uczyli się i trenowali strategię oraz taktykę wojskową. Na slajdzie poprzednim możemy zobaczyć taką grę. </vt:lpstr>
      <vt:lpstr>Monopoly</vt:lpstr>
      <vt:lpstr>Monopoly</vt:lpstr>
      <vt:lpstr>Hodowla zwierzątek (obecnie Supefarmer)</vt:lpstr>
      <vt:lpstr>Superfarmer</vt:lpstr>
      <vt:lpstr>Odrodzenie gier planszowych</vt:lpstr>
      <vt:lpstr>Catan</vt:lpstr>
      <vt:lpstr>Co roku powstają gry! Każdego roku przyznawana jest nagroda dla najlepszej gry. Poniżej, zwycięzca roku 2020- gra Pictures</vt:lpstr>
      <vt:lpstr>To była tylko krótka przechadzka po historii gier planszowych. Zachęcamy Cię do dłuższej podróży, do poznawania reguł gier i dzielenia się przyjemnością grania z  przyjaciółmi. A może sam stworzysz jakąś grę. Gdy to zrobisz powiadom nas o tym.  Do zobaczenia!!!!!!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Vostro 15</cp:lastModifiedBy>
  <cp:revision>88</cp:revision>
  <dcterms:created xsi:type="dcterms:W3CDTF">2020-10-31T14:20:09Z</dcterms:created>
  <dcterms:modified xsi:type="dcterms:W3CDTF">2020-11-06T14:30:16Z</dcterms:modified>
</cp:coreProperties>
</file>