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B0604020202020204" charset="-18"/>
      <p:regular r:id="rId7"/>
      <p:bold r:id="rId8"/>
      <p:italic r:id="rId9"/>
      <p:boldItalic r:id="rId10"/>
    </p:embeddedFont>
    <p:embeddedFont>
      <p:font typeface="Caveat" panose="020B0604020202020204" charset="-18"/>
      <p:regular r:id="rId11"/>
      <p:bold r:id="rId12"/>
    </p:embeddedFont>
    <p:embeddedFont>
      <p:font typeface="Raleway" panose="020B0604020202020204" charset="-18"/>
      <p:regular r:id="rId13"/>
      <p:bold r:id="rId14"/>
      <p:italic r:id="rId15"/>
      <p:boldItalic r:id="rId16"/>
    </p:embeddedFont>
    <p:embeddedFont>
      <p:font typeface="Playfair Display" panose="020B0604020202020204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522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636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cbca761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cbca761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4cbca761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4cbca761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4cbca761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4cbca761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843750" y="705225"/>
            <a:ext cx="76881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Levél</a:t>
            </a:r>
            <a:endParaRPr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List</a:t>
            </a:r>
            <a:endParaRPr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6074677" y="4297675"/>
            <a:ext cx="29604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dirty="0" smtClean="0">
                <a:solidFill>
                  <a:srgbClr val="9900FF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sz="3000" dirty="0">
              <a:solidFill>
                <a:srgbClr val="99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675" y="2183125"/>
            <a:ext cx="3764259" cy="28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0"/>
            <a:ext cx="7688700" cy="1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?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0" y="365775"/>
            <a:ext cx="9144000" cy="47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levél a növény </a:t>
            </a: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föld feletti szerve</a:t>
            </a:r>
            <a:endParaRPr sz="2000" b="1" dirty="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fő részből áll: </a:t>
            </a: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levélnyélből </a:t>
            </a:r>
            <a:endParaRPr sz="2000" b="1" dirty="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Times New Roman"/>
              <a:buChar char="-"/>
            </a:pP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2. levéllemezből</a:t>
            </a:r>
            <a:endParaRPr sz="2000" b="1" dirty="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Levéllemezen található erek összességét </a:t>
            </a: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levélerezetnek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nevezzük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Levélerekben </a:t>
            </a: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edénynyalábok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vannak, melyek 2 részből állnak: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farészből (drevo)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víz és a szervetlen anyagok         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áramlanak a gyökérből a száron át a levelekbe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háncsrészből (lyko) 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 tápanyagok   áramlanak  a   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száron át a gyökerekbe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750" y="499525"/>
            <a:ext cx="2263150" cy="13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4"/>
          <p:cNvCxnSpPr/>
          <p:nvPr/>
        </p:nvCxnSpPr>
        <p:spPr>
          <a:xfrm>
            <a:off x="7583425" y="3314700"/>
            <a:ext cx="0" cy="25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2571750"/>
            <a:ext cx="3428990" cy="257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>
            <a:stCxn id="94" idx="3"/>
          </p:cNvCxnSpPr>
          <p:nvPr/>
        </p:nvCxnSpPr>
        <p:spPr>
          <a:xfrm>
            <a:off x="9144000" y="27546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4"/>
          <p:cNvCxnSpPr>
            <a:stCxn id="94" idx="3"/>
          </p:cNvCxnSpPr>
          <p:nvPr/>
        </p:nvCxnSpPr>
        <p:spPr>
          <a:xfrm>
            <a:off x="9144000" y="27546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4"/>
          <p:cNvCxnSpPr>
            <a:stCxn id="94" idx="3"/>
          </p:cNvCxnSpPr>
          <p:nvPr/>
        </p:nvCxnSpPr>
        <p:spPr>
          <a:xfrm>
            <a:off x="9144000" y="27546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4"/>
          <p:cNvCxnSpPr>
            <a:stCxn id="94" idx="3"/>
          </p:cNvCxnSpPr>
          <p:nvPr/>
        </p:nvCxnSpPr>
        <p:spPr>
          <a:xfrm>
            <a:off x="9144000" y="27546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4"/>
          <p:cNvCxnSpPr>
            <a:stCxn id="94" idx="3"/>
          </p:cNvCxnSpPr>
          <p:nvPr/>
        </p:nvCxnSpPr>
        <p:spPr>
          <a:xfrm>
            <a:off x="9144000" y="27546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" name="Google Shape;103;p14"/>
          <p:cNvCxnSpPr>
            <a:stCxn id="94" idx="3"/>
          </p:cNvCxnSpPr>
          <p:nvPr/>
        </p:nvCxnSpPr>
        <p:spPr>
          <a:xfrm>
            <a:off x="9144000" y="27546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4"/>
          <p:cNvCxnSpPr>
            <a:stCxn id="94" idx="3"/>
          </p:cNvCxnSpPr>
          <p:nvPr/>
        </p:nvCxnSpPr>
        <p:spPr>
          <a:xfrm>
            <a:off x="9144000" y="27546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14"/>
          <p:cNvCxnSpPr/>
          <p:nvPr/>
        </p:nvCxnSpPr>
        <p:spPr>
          <a:xfrm rot="10800000">
            <a:off x="8772150" y="2583300"/>
            <a:ext cx="0" cy="2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20900" y="0"/>
            <a:ext cx="7688700" cy="2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?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0" y="388625"/>
            <a:ext cx="9252300" cy="47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Levél </a:t>
            </a:r>
            <a:r>
              <a:rPr lang="hu" sz="20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belső felépítése: </a:t>
            </a:r>
            <a:endParaRPr sz="2000"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bőrszövet (krycie pletivo)</a:t>
            </a:r>
            <a:endParaRPr sz="2000" b="1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Times New Roman"/>
              <a:buChar char="-"/>
            </a:pP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2. alap - // -  (základné - // -)</a:t>
            </a:r>
            <a:endParaRPr sz="2000" b="1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3. szállító - // - (vodivé - // - )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edénynyalábokból áll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 gázcserenyílások (dýchacie otvory)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ezen keresztül lélegzik a növény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Levél </a:t>
            </a:r>
            <a:r>
              <a:rPr lang="hu" sz="20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jelentősége:</a:t>
            </a:r>
            <a:endParaRPr sz="2000"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1. levegőből felveszi az </a:t>
            </a: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oxigént a légzéshez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 </a:t>
            </a: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szén-dioxidot a fotoszintézishez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 . benne megy végbe a </a:t>
            </a: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fotoszintézis folyamata</a:t>
            </a:r>
            <a:endParaRPr sz="2000" b="1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3.  </a:t>
            </a: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víz elpárologtatását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biztosítja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4. </a:t>
            </a:r>
            <a:r>
              <a:rPr lang="hu" sz="2000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ivartalan szaporodásra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szolgál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némely növénynél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150" y="2204325"/>
            <a:ext cx="2504804" cy="293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049475" y="0"/>
            <a:ext cx="7688700" cy="1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?</a:t>
            </a:r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0" y="434350"/>
            <a:ext cx="9144000" cy="47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Levél lehet            </a:t>
            </a: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egyszerű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pl. bükk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</a:t>
            </a: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összetett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pl. lóhere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Levelek </a:t>
            </a:r>
            <a:r>
              <a:rPr lang="hu" sz="2000" b="1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állása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lehet: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szórt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pl. hársfa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átellenes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pl. orgona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örvös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pl: szagos müge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hu" sz="20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tőrózsa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pl. gyermekláncfű     d.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                            b.                                                          c.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1754125" y="685800"/>
            <a:ext cx="571500" cy="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1754125" y="731525"/>
            <a:ext cx="594300" cy="2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5" y="434350"/>
            <a:ext cx="1570275" cy="11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150" y="434340"/>
            <a:ext cx="1570275" cy="194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11" y="1861900"/>
            <a:ext cx="1899411" cy="14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150" y="2945029"/>
            <a:ext cx="1404611" cy="219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2750" y="3289301"/>
            <a:ext cx="2472218" cy="18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7758" y="2481675"/>
            <a:ext cx="1770392" cy="26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Prezentácia na obrazovke (16:9)</PresentationFormat>
  <Paragraphs>39</Paragraphs>
  <Slides>4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11" baseType="lpstr">
      <vt:lpstr>Arial</vt:lpstr>
      <vt:lpstr>Lato</vt:lpstr>
      <vt:lpstr>Caveat</vt:lpstr>
      <vt:lpstr>Raleway</vt:lpstr>
      <vt:lpstr>Times New Roman</vt:lpstr>
      <vt:lpstr>Playfair Display</vt:lpstr>
      <vt:lpstr>Streamline</vt:lpstr>
      <vt:lpstr>Levél List</vt:lpstr>
      <vt:lpstr>?</vt:lpstr>
      <vt:lpstr>?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Levél List</dc:title>
  <dc:creator>Admin2S</dc:creator>
  <cp:lastModifiedBy>Admin2S</cp:lastModifiedBy>
  <cp:revision>2</cp:revision>
  <dcterms:modified xsi:type="dcterms:W3CDTF">2020-05-12T22:18:34Z</dcterms:modified>
</cp:coreProperties>
</file>