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7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5" r:id="rId40"/>
    <p:sldId id="294" r:id="rId41"/>
    <p:sldId id="296" r:id="rId4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132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013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69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89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9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90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06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70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75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40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62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991B2-DFDC-4BFF-8386-1FBF6FC42092}" type="datetimeFigureOut">
              <a:rPr lang="pl-PL" smtClean="0"/>
              <a:t>2020-04-26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F2BC8-F876-42B3-9860-B81C2EA44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29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8502" y="1912777"/>
            <a:ext cx="9144000" cy="2387600"/>
          </a:xfrm>
        </p:spPr>
        <p:txBody>
          <a:bodyPr>
            <a:normAutofit/>
          </a:bodyPr>
          <a:lstStyle/>
          <a:p>
            <a:r>
              <a:rPr lang="pl-PL" b="1" dirty="0"/>
              <a:t>OBRAZY ŚWIATA- </a:t>
            </a:r>
            <a:br>
              <a:rPr lang="pl-PL" b="1" dirty="0"/>
            </a:br>
            <a:r>
              <a:rPr lang="pl-PL" b="1" dirty="0"/>
              <a:t>PIĘKNO DALEKIE CZY BLISKIE?</a:t>
            </a:r>
          </a:p>
        </p:txBody>
      </p:sp>
    </p:spTree>
    <p:extLst>
      <p:ext uri="{BB962C8B-B14F-4D97-AF65-F5344CB8AC3E}">
        <p14:creationId xmlns:p14="http://schemas.microsoft.com/office/powerpoint/2010/main" val="119353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56" y="288372"/>
            <a:ext cx="11586840" cy="6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3" y="208859"/>
            <a:ext cx="11593874" cy="6521554"/>
          </a:xfrm>
        </p:spPr>
      </p:pic>
    </p:spTree>
    <p:extLst>
      <p:ext uri="{BB962C8B-B14F-4D97-AF65-F5344CB8AC3E}">
        <p14:creationId xmlns:p14="http://schemas.microsoft.com/office/powerpoint/2010/main" val="2192248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56905" y="175732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WIEŻA EIFFLA </a:t>
            </a:r>
          </a:p>
          <a:p>
            <a:pPr marL="0" indent="0" algn="ctr">
              <a:buNone/>
            </a:pPr>
            <a:r>
              <a:rPr lang="pl-PL" sz="6000" dirty="0"/>
              <a:t>W PARYŻU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43" y="436098"/>
            <a:ext cx="3990535" cy="59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4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968" y="235364"/>
            <a:ext cx="11343971" cy="63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6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17" y="248616"/>
            <a:ext cx="11289073" cy="63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2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2766" y="83212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ZAMEK NEUSCHWANSTEIN </a:t>
            </a:r>
            <a:br>
              <a:rPr lang="pl-PL" sz="6000" dirty="0"/>
            </a:br>
            <a:r>
              <a:rPr lang="pl-PL" sz="6000" dirty="0"/>
              <a:t>- NIEMCY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80" y="2475914"/>
            <a:ext cx="5900817" cy="40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5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947" y="341381"/>
            <a:ext cx="9153314" cy="62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3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525044"/>
            <a:ext cx="952500" cy="9525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26" y="289811"/>
            <a:ext cx="8878855" cy="64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2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50590" y="84667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PIRAMIDY W GIZIE</a:t>
            </a:r>
            <a:br>
              <a:rPr lang="pl-PL" sz="6000" dirty="0"/>
            </a:br>
            <a:r>
              <a:rPr lang="pl-PL" sz="6000" dirty="0"/>
              <a:t>- EGIPT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17" y="2403084"/>
            <a:ext cx="59055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10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852" y="248615"/>
            <a:ext cx="10977548" cy="63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E97D45-29B0-4A1A-BB5C-F460A622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3108"/>
            <a:ext cx="12337773" cy="2974422"/>
          </a:xfrm>
        </p:spPr>
        <p:txBody>
          <a:bodyPr>
            <a:noAutofit/>
          </a:bodyPr>
          <a:lstStyle/>
          <a:p>
            <a:r>
              <a:rPr lang="pl-PL" sz="3600" dirty="0"/>
              <a:t>Odkrywanie piękna świata jest jednym z najwspanialszych doświadczeń.  Prezentacja zawarta tutaj jest tylko przykładem miejsc niezwykłych. Wyprawy mogą być dalekie i bliskie- piękno może być odległe albo na wyciągnięcie ręki. Wiem na pewno że każdy z nas mógłby stworzyć swój własny ranking pięknych miejsc. Mogłaby być to piękna wiejska zagroda  gdzieś w Polsce albo Corcovado w Rio de </a:t>
            </a:r>
            <a:r>
              <a:rPr lang="pl-PL" sz="3600" dirty="0" err="1"/>
              <a:t>Janeiro</a:t>
            </a:r>
            <a:r>
              <a:rPr lang="pl-PL" sz="3600" dirty="0"/>
              <a:t>, może to byś wstęga pól, kwitnące jabłonie na Podhalu albo przepiękny Meczet Sulejmana… Chciałbym pobudzić każdego z was do otwierania oczu </a:t>
            </a:r>
            <a:br>
              <a:rPr lang="pl-PL" sz="3600" dirty="0"/>
            </a:br>
            <a:r>
              <a:rPr lang="pl-PL" sz="3600" dirty="0"/>
              <a:t>i dostrzegania piękna wokół siebie ale też do marzenia </a:t>
            </a:r>
            <a:br>
              <a:rPr lang="pl-PL" sz="3600" dirty="0"/>
            </a:br>
            <a:r>
              <a:rPr lang="pl-PL" sz="3600" dirty="0"/>
              <a:t>o wyprawach dalekich- do wytyczania celów dzisiaj wydających </a:t>
            </a:r>
            <a:br>
              <a:rPr lang="pl-PL" sz="3600" dirty="0"/>
            </a:br>
            <a:r>
              <a:rPr lang="pl-PL" sz="3600" dirty="0"/>
              <a:t>się nierealnymi… ale nie poprzestawajcie marzyć. </a:t>
            </a:r>
            <a:br>
              <a:rPr lang="pl-PL" sz="3600" dirty="0"/>
            </a:br>
            <a:r>
              <a:rPr lang="pl-PL" sz="3600" dirty="0"/>
              <a:t>Spełnione marzenia dają ogromnie dużo satysfakcji. </a:t>
            </a:r>
          </a:p>
        </p:txBody>
      </p:sp>
    </p:spTree>
    <p:extLst>
      <p:ext uri="{BB962C8B-B14F-4D97-AF65-F5344CB8AC3E}">
        <p14:creationId xmlns:p14="http://schemas.microsoft.com/office/powerpoint/2010/main" val="213471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729" y="280332"/>
            <a:ext cx="9486072" cy="633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2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6400" y="116811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TADŻ MAHAL</a:t>
            </a:r>
            <a:br>
              <a:rPr lang="pl-PL" sz="6000" dirty="0"/>
            </a:br>
            <a:r>
              <a:rPr lang="pl-PL" sz="6000" dirty="0"/>
              <a:t>- INDIE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96" y="2935824"/>
            <a:ext cx="56102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318" y="214071"/>
            <a:ext cx="11060596" cy="64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189" y="376617"/>
            <a:ext cx="9804124" cy="618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11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6733" y="73629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KATEDRA NOTRE DAME </a:t>
            </a:r>
            <a:br>
              <a:rPr lang="pl-PL" sz="6000" dirty="0"/>
            </a:br>
            <a:r>
              <a:rPr lang="pl-PL" sz="6000" dirty="0"/>
              <a:t>W PARYŻU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68" y="1682391"/>
            <a:ext cx="3732995" cy="48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196" y="314877"/>
            <a:ext cx="7954194" cy="63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73" y="214898"/>
            <a:ext cx="9030114" cy="64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97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19088" y="55757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SAGRADA FAMILIA</a:t>
            </a:r>
            <a:br>
              <a:rPr lang="pl-PL" sz="6000" dirty="0"/>
            </a:br>
            <a:r>
              <a:rPr lang="pl-PL" sz="6000" dirty="0"/>
              <a:t>- BARCELONA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64" y="1528163"/>
            <a:ext cx="4176127" cy="49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0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268" y="275120"/>
            <a:ext cx="10139575" cy="63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60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3" y="516718"/>
            <a:ext cx="6224345" cy="58840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392" y="516718"/>
            <a:ext cx="5321374" cy="58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08" y="2517913"/>
            <a:ext cx="5848726" cy="403238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51582" y="910329"/>
            <a:ext cx="9144000" cy="2387600"/>
          </a:xfrm>
        </p:spPr>
        <p:txBody>
          <a:bodyPr/>
          <a:lstStyle/>
          <a:p>
            <a:r>
              <a:rPr lang="pl-PL" dirty="0"/>
              <a:t>KOLOSEUM</a:t>
            </a:r>
            <a:br>
              <a:rPr lang="pl-PL" dirty="0"/>
            </a:br>
            <a:r>
              <a:rPr lang="pl-PL" dirty="0"/>
              <a:t>RZYM</a:t>
            </a:r>
          </a:p>
        </p:txBody>
      </p:sp>
    </p:spTree>
    <p:extLst>
      <p:ext uri="{BB962C8B-B14F-4D97-AF65-F5344CB8AC3E}">
        <p14:creationId xmlns:p14="http://schemas.microsoft.com/office/powerpoint/2010/main" val="1543305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91B6C7-FB20-4424-907E-E5AC9561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 jeszcze kilka miejsc z naszego kraju:</a:t>
            </a:r>
            <a:br>
              <a:rPr lang="pl-PL" dirty="0"/>
            </a:br>
            <a:r>
              <a:rPr lang="pl-PL" dirty="0"/>
              <a:t>Moszna- Zamek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A3811E-C7F4-4BE2-B825-9F56201D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481" y="1690688"/>
            <a:ext cx="8205037" cy="49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1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5F5A874-D21F-4328-8BF9-8B304993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3" y="207453"/>
            <a:ext cx="9568069" cy="63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84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10AA12-C9DC-42A8-AF13-DC7E86F1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Jesień w Bieszczadach…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6F23B3A-F035-4B43-8AF3-7298BCC4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11" y="1326322"/>
            <a:ext cx="8058978" cy="53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9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82A9245-607E-4C0B-9DE8-01A063814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24" y="328129"/>
            <a:ext cx="6564518" cy="435133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BDD68B-3F89-453C-91B1-7FE8C47F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669" y="2321132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91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FC47A94-DB6F-444B-BF87-C4B3C68E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293" y="261134"/>
            <a:ext cx="9527414" cy="63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39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67C381-EBF1-43AA-82FD-3A22BDF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Plaże Bałtyku…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9E53367-CACD-4451-A996-414E3EA2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2" y="1690688"/>
            <a:ext cx="73818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4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68EBEAF-A576-4BEB-98E9-8D6B6E5D9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61" y="296690"/>
            <a:ext cx="7254936" cy="483190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24CAC99-B3A5-40BD-8AB5-A004BD78A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81739"/>
            <a:ext cx="5923622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25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BA2FF3-89ED-4C99-AE09-1DC6A1B7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Zagroda na wsi…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7A6795-7664-46B5-B68D-F8052CB3A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9" y="1381125"/>
            <a:ext cx="7608186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4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05B9D17-A769-424E-8B40-25C5CB08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57" y="258003"/>
            <a:ext cx="5996817" cy="44415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CCCB42-876D-4F46-94CA-F9168CEE0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9" y="2092087"/>
            <a:ext cx="7018494" cy="46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5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312128-FBD3-41EC-AD5B-0355362B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Kwitnące jabłonie…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204B3F-2A6B-4AA2-8320-AB249B14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1806437"/>
            <a:ext cx="67151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167" y="275121"/>
            <a:ext cx="11209249" cy="63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99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38A8996-0477-4EDA-9B31-9CF054D6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39" y="197747"/>
            <a:ext cx="7620000" cy="50577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206DE0-4D0D-416F-BC5F-6029CD1E0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5" y="2388083"/>
            <a:ext cx="5696227" cy="42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5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5C6010-20D2-487A-BFB2-AB933F9B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9600" dirty="0"/>
              <a:t>Dziękuję  </a:t>
            </a:r>
            <a:r>
              <a:rPr lang="pl-PL" sz="9600" dirty="0">
                <a:sym typeface="Wingdings" panose="05000000000000000000" pitchFamily="2" charset="2"/>
              </a:rPr>
              <a:t></a:t>
            </a:r>
            <a:endParaRPr lang="pl-PL" sz="9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428312-3109-46E2-8B57-27B5B9E3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1855648"/>
            <a:ext cx="3903699" cy="48171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E5BEBFA-C24D-4325-82AE-2AD644946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44" y="3724204"/>
            <a:ext cx="4717774" cy="29486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B351B18-6426-41CB-9F66-D413E9EA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489" y="2292625"/>
            <a:ext cx="3651022" cy="35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2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9" y="225286"/>
            <a:ext cx="11017463" cy="6466226"/>
          </a:xfrm>
        </p:spPr>
      </p:pic>
    </p:spTree>
    <p:extLst>
      <p:ext uri="{BB962C8B-B14F-4D97-AF65-F5344CB8AC3E}">
        <p14:creationId xmlns:p14="http://schemas.microsoft.com/office/powerpoint/2010/main" val="36424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" y="2779643"/>
            <a:ext cx="5819361" cy="387957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20009" y="20886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sz="6000" dirty="0"/>
              <a:t>POMNIK </a:t>
            </a:r>
            <a:br>
              <a:rPr lang="pl-PL" sz="6000" dirty="0"/>
            </a:br>
            <a:r>
              <a:rPr lang="pl-PL" sz="6000" dirty="0"/>
              <a:t>CHRYSTUSA ODKUPICIELA</a:t>
            </a:r>
          </a:p>
          <a:p>
            <a:pPr marL="0" indent="0" algn="ctr">
              <a:buNone/>
            </a:pPr>
            <a:r>
              <a:rPr lang="pl-PL" sz="6000" dirty="0"/>
              <a:t>RIO DE JANEIRO</a:t>
            </a:r>
          </a:p>
          <a:p>
            <a:pPr marL="0" indent="0" algn="ctr">
              <a:buNone/>
            </a:pPr>
            <a:r>
              <a:rPr lang="pl-PL" sz="6000" dirty="0"/>
              <a:t> BRAZYLIA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95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2" y="248617"/>
            <a:ext cx="10762151" cy="605371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4" y="2514599"/>
            <a:ext cx="279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9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175" y="261868"/>
            <a:ext cx="8547529" cy="64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15307" y="64620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/>
              <a:t>GOLDEN GATE </a:t>
            </a:r>
            <a:br>
              <a:rPr lang="pl-PL" sz="6000" dirty="0"/>
            </a:br>
            <a:r>
              <a:rPr lang="pl-PL" sz="6000" dirty="0"/>
              <a:t>SAN FRANCISCO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5" y="2630657"/>
            <a:ext cx="5953448" cy="37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464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206</Words>
  <Application>Microsoft Office PowerPoint</Application>
  <PresentationFormat>Panoramiczny</PresentationFormat>
  <Paragraphs>20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Motyw pakietu Office</vt:lpstr>
      <vt:lpstr>OBRAZY ŚWIATA-  PIĘKNO DALEKIE CZY BLISKIE?</vt:lpstr>
      <vt:lpstr>Odkrywanie piękna świata jest jednym z najwspanialszych doświadczeń.  Prezentacja zawarta tutaj jest tylko przykładem miejsc niezwykłych. Wyprawy mogą być dalekie i bliskie- piękno może być odległe albo na wyciągnięcie ręki. Wiem na pewno że każdy z nas mógłby stworzyć swój własny ranking pięknych miejsc. Mogłaby być to piękna wiejska zagroda  gdzieś w Polsce albo Corcovado w Rio de Janeiro, może to byś wstęga pól, kwitnące jabłonie na Podhalu albo przepiękny Meczet Sulejmana… Chciałbym pobudzić każdego z was do otwierania oczu  i dostrzegania piękna wokół siebie ale też do marzenia  o wyprawach dalekich- do wytyczania celów dzisiaj wydających  się nierealnymi… ale nie poprzestawajcie marzyć.  Spełnione marzenia dają ogromnie dużo satysfakcji. </vt:lpstr>
      <vt:lpstr>KOLOSEUM RZYM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 jeszcze kilka miejsc z naszego kraju: Moszna- Zamek</vt:lpstr>
      <vt:lpstr>Prezentacja programu PowerPoint</vt:lpstr>
      <vt:lpstr>Jesień w Bieszczadach…</vt:lpstr>
      <vt:lpstr>Prezentacja programu PowerPoint</vt:lpstr>
      <vt:lpstr>Prezentacja programu PowerPoint</vt:lpstr>
      <vt:lpstr>Plaże Bałtyku…</vt:lpstr>
      <vt:lpstr>Prezentacja programu PowerPoint</vt:lpstr>
      <vt:lpstr>Zagroda na wsi…</vt:lpstr>
      <vt:lpstr>Prezentacja programu PowerPoint</vt:lpstr>
      <vt:lpstr>Kwitnące jabłonie…</vt:lpstr>
      <vt:lpstr>Prezentacja programu PowerPoint</vt:lpstr>
      <vt:lpstr>Dziękuję 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OBRAZY ŚWIATA-  PIĘKNO DALEKIE CZY BLISKIE?</dc:title>
  <dc:creator>Sławek</dc:creator>
  <cp:lastModifiedBy>Sławek</cp:lastModifiedBy>
  <cp:revision>11</cp:revision>
  <dcterms:created xsi:type="dcterms:W3CDTF">2017-03-24T22:28:19Z</dcterms:created>
  <dcterms:modified xsi:type="dcterms:W3CDTF">2020-04-26T18:42:41Z</dcterms:modified>
</cp:coreProperties>
</file>