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81" r:id="rId4"/>
    <p:sldId id="272" r:id="rId5"/>
    <p:sldId id="282" r:id="rId6"/>
    <p:sldId id="283" r:id="rId7"/>
    <p:sldId id="284" r:id="rId8"/>
    <p:sldId id="271" r:id="rId9"/>
    <p:sldId id="285" r:id="rId10"/>
    <p:sldId id="290" r:id="rId11"/>
    <p:sldId id="291" r:id="rId12"/>
    <p:sldId id="292" r:id="rId13"/>
    <p:sldId id="293" r:id="rId14"/>
    <p:sldId id="294" r:id="rId15"/>
    <p:sldId id="287" r:id="rId16"/>
    <p:sldId id="295" r:id="rId17"/>
    <p:sldId id="296" r:id="rId18"/>
    <p:sldId id="297" r:id="rId19"/>
    <p:sldId id="298" r:id="rId20"/>
    <p:sldId id="299" r:id="rId21"/>
    <p:sldId id="300" r:id="rId22"/>
    <p:sldId id="286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70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03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9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7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3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3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7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4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69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5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7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77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55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FF5AF7-0B66-4511-ADF9-86769835D28B}" type="datetimeFigureOut">
              <a:rPr lang="pl-PL" smtClean="0"/>
              <a:t>29.10.2020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BB269-0B7F-42C6-939F-33225AF7B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9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jakmama24.pl/dziecko/zdrowie/jesien-czas-aktywacji-wirusow-zobacz-ktore-wirusy-zagrazaja-dziecku-aa-8b2m-bKVu-Pw4F.html" TargetMode="External"/><Relationship Id="rId2" Type="http://schemas.openxmlformats.org/officeDocument/2006/relationships/hyperlink" Target="https://www.youtube.com/watch?v=axwFfFJgij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8932028-7AB1-4F1F-A169-1246BAC4BB1F}"/>
              </a:ext>
            </a:extLst>
          </p:cNvPr>
          <p:cNvSpPr/>
          <p:nvPr/>
        </p:nvSpPr>
        <p:spPr>
          <a:xfrm>
            <a:off x="2792627" y="2382559"/>
            <a:ext cx="5894173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Piosenka AAC:</a:t>
            </a:r>
          </a:p>
          <a:p>
            <a:pPr algn="ctr"/>
            <a:r>
              <a:rPr lang="pl-PL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IDZIE JESIEŃ </a:t>
            </a:r>
          </a:p>
          <a:p>
            <a:pPr algn="ctr"/>
            <a:r>
              <a:rPr lang="pl-PL" sz="1600" b="0" i="1" dirty="0">
                <a:solidFill>
                  <a:srgbClr val="3838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słowa Maria Terlikowska, muzyka Józef Klukowski</a:t>
            </a:r>
            <a:endParaRPr lang="pl-PL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17EA14-F4F1-4477-B0B0-F708787F6AF1}"/>
              </a:ext>
            </a:extLst>
          </p:cNvPr>
          <p:cNvSpPr txBox="1"/>
          <p:nvPr/>
        </p:nvSpPr>
        <p:spPr>
          <a:xfrm>
            <a:off x="7927061" y="5207982"/>
            <a:ext cx="351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Opracowanie :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mgr Natalia Mikos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mgr Dominika Modzelewska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8CFB69-E730-4EF5-95F4-F9800FBE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93" y="971960"/>
            <a:ext cx="2121928" cy="182066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0B0E91B-CBC8-4C43-991F-7B6096E2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997" y="1882293"/>
            <a:ext cx="1825415" cy="22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5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18"/>
    </mc:Choice>
    <mc:Fallback>
      <p:transition advClick="0" advTm="32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61B1692-0B11-4312-8574-25B442A90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3404" y="2036649"/>
            <a:ext cx="2937566" cy="250760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2556862" y="4803375"/>
            <a:ext cx="743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Przyszła jesień     do      gosposi.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BF4C10-43C9-4DCA-8590-779F41C668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3323" y="2123713"/>
            <a:ext cx="2758991" cy="24205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D20557B-CE18-46A8-BEEA-91865DFD963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17055" y="1769936"/>
            <a:ext cx="3077801" cy="27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3"/>
    </mc:Choice>
    <mc:Fallback>
      <p:transition spd="slow" advTm="23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8D85F9-DB31-4958-92CB-AA3C09CA4C4F}"/>
              </a:ext>
            </a:extLst>
          </p:cNvPr>
          <p:cNvSpPr txBox="1"/>
          <p:nvPr/>
        </p:nvSpPr>
        <p:spPr>
          <a:xfrm>
            <a:off x="4745636" y="4686012"/>
            <a:ext cx="345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 gosposi.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5F0DE83-6CF9-49C1-B55F-6445C4820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72990" y="1464102"/>
            <a:ext cx="3246020" cy="29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"/>
    </mc:Choice>
    <mc:Fallback>
      <p:transition spd="slow" advTm="225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8D85F9-DB31-4958-92CB-AA3C09CA4C4F}"/>
              </a:ext>
            </a:extLst>
          </p:cNvPr>
          <p:cNvSpPr txBox="1"/>
          <p:nvPr/>
        </p:nvSpPr>
        <p:spPr>
          <a:xfrm>
            <a:off x="7719010" y="5081428"/>
            <a:ext cx="345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O coś prosi?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5F0DE83-6CF9-49C1-B55F-6445C4820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5403" y="1958014"/>
            <a:ext cx="3361194" cy="312341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00AA5EA-177A-432E-B5C4-126EDD8ACB1D}"/>
              </a:ext>
            </a:extLst>
          </p:cNvPr>
          <p:cNvSpPr txBox="1"/>
          <p:nvPr/>
        </p:nvSpPr>
        <p:spPr>
          <a:xfrm>
            <a:off x="3297520" y="1068686"/>
            <a:ext cx="583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Czy gosposia o coś prosi?</a:t>
            </a:r>
          </a:p>
        </p:txBody>
      </p:sp>
    </p:spTree>
    <p:extLst>
      <p:ext uri="{BB962C8B-B14F-4D97-AF65-F5344CB8AC3E}">
        <p14:creationId xmlns:p14="http://schemas.microsoft.com/office/powerpoint/2010/main" val="401828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6"/>
    </mc:Choice>
    <mc:Fallback>
      <p:transition spd="slow" advTm="45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1852527" y="4607212"/>
            <a:ext cx="326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Mam kapustę</a:t>
            </a:r>
          </a:p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 kwaszenia,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B121FEB-014A-4341-A5DE-8F7D177B0F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50" y="1967497"/>
            <a:ext cx="3261361" cy="2496982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6FB8B6C-B63B-4262-8889-1FD64564FF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93247" y="1996933"/>
            <a:ext cx="2503321" cy="24381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4124057-2FD9-499E-A258-B66C2A6E66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96568" y="2110230"/>
            <a:ext cx="2852749" cy="216879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7FD35E-7FF6-45FE-A402-66F292F43C4C}"/>
              </a:ext>
            </a:extLst>
          </p:cNvPr>
          <p:cNvSpPr txBox="1"/>
          <p:nvPr/>
        </p:nvSpPr>
        <p:spPr>
          <a:xfrm>
            <a:off x="5647038" y="4607212"/>
            <a:ext cx="570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Dobre grzyby do suszenia.</a:t>
            </a:r>
          </a:p>
        </p:txBody>
      </p:sp>
    </p:spTree>
    <p:extLst>
      <p:ext uri="{BB962C8B-B14F-4D97-AF65-F5344CB8AC3E}">
        <p14:creationId xmlns:p14="http://schemas.microsoft.com/office/powerpoint/2010/main" val="21579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5"/>
    </mc:Choice>
    <mc:Fallback>
      <p:transition spd="slow" advTm="45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FB8B6C-B63B-4262-8889-1FD64564F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99474" y="2005009"/>
            <a:ext cx="2503321" cy="24381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4124057-2FD9-499E-A258-B66C2A6E66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89292" y="2005009"/>
            <a:ext cx="2852749" cy="216879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7FD35E-7FF6-45FE-A402-66F292F43C4C}"/>
              </a:ext>
            </a:extLst>
          </p:cNvPr>
          <p:cNvSpPr txBox="1"/>
          <p:nvPr/>
        </p:nvSpPr>
        <p:spPr>
          <a:xfrm>
            <a:off x="3299474" y="4570142"/>
            <a:ext cx="570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Dobre grzyby do suszenia.</a:t>
            </a:r>
          </a:p>
        </p:txBody>
      </p:sp>
    </p:spTree>
    <p:extLst>
      <p:ext uri="{BB962C8B-B14F-4D97-AF65-F5344CB8AC3E}">
        <p14:creationId xmlns:p14="http://schemas.microsoft.com/office/powerpoint/2010/main" val="275700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3"/>
    </mc:Choice>
    <mc:Fallback>
      <p:transition spd="slow" advTm="46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 descr="Skrzypce">
            <a:extLst>
              <a:ext uri="{FF2B5EF4-FFF2-40B4-BE49-F238E27FC236}">
                <a16:creationId xmlns:a16="http://schemas.microsoft.com/office/drawing/2014/main" id="{9C9CA73D-A243-45B3-91AD-3CAFA042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622" y="1280984"/>
            <a:ext cx="3974756" cy="39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74"/>
    </mc:Choice>
    <mc:Fallback>
      <p:transition spd="slow" advTm="3647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61B1692-0B11-4312-8574-25B442A90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94550" y="2029911"/>
            <a:ext cx="2937566" cy="250760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3015048" y="4828089"/>
            <a:ext cx="796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Idzie jesień     z      wielkim koszem.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BF4C10-43C9-4DCA-8590-779F41C668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3323" y="2123713"/>
            <a:ext cx="2783704" cy="241380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70BC754-709E-41D2-B41B-1806DC0374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16192" y="2123713"/>
            <a:ext cx="2937566" cy="25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0"/>
    </mc:Choice>
    <mc:Fallback>
      <p:transition spd="slow" advTm="23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7FD35E-7FF6-45FE-A402-66F292F43C4C}"/>
              </a:ext>
            </a:extLst>
          </p:cNvPr>
          <p:cNvSpPr txBox="1"/>
          <p:nvPr/>
        </p:nvSpPr>
        <p:spPr>
          <a:xfrm>
            <a:off x="4189161" y="4644283"/>
            <a:ext cx="570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Z wielkim koszem.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1564999-5C37-4A02-92CF-806EF58F4C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15303" y="1801897"/>
            <a:ext cx="3161393" cy="25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0"/>
    </mc:Choice>
    <mc:Fallback>
      <p:transition spd="slow" advTm="23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2187145" y="4841183"/>
            <a:ext cx="263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Zajadajcie!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97C9ADD-5CD0-4E08-AC8F-912C2AFE319E}"/>
              </a:ext>
            </a:extLst>
          </p:cNvPr>
          <p:cNvSpPr txBox="1"/>
          <p:nvPr/>
        </p:nvSpPr>
        <p:spPr>
          <a:xfrm>
            <a:off x="6897570" y="4841183"/>
            <a:ext cx="464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Bardzo proszę!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4058A5-E78C-48C7-8AE8-BEAAC4787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581" y="1662874"/>
            <a:ext cx="3571613" cy="26667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9A936FC-A84A-4EAA-93FB-2A36977D56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97570" y="1713476"/>
            <a:ext cx="3234972" cy="26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7"/>
    </mc:Choice>
    <mc:Fallback>
      <p:transition spd="slow" advTm="226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7FD35E-7FF6-45FE-A402-66F292F43C4C}"/>
              </a:ext>
            </a:extLst>
          </p:cNvPr>
          <p:cNvSpPr txBox="1"/>
          <p:nvPr/>
        </p:nvSpPr>
        <p:spPr>
          <a:xfrm>
            <a:off x="4267310" y="4644283"/>
            <a:ext cx="36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Bardzo proszę!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46B6B59-F1C7-4FBE-8F60-87B431F7EB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78513" y="1626979"/>
            <a:ext cx="3368027" cy="27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8"/>
    </mc:Choice>
    <mc:Fallback>
      <p:transition spd="slow" advTm="22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osenki przedszkolaka - Idzie jesień">
            <a:hlinkClick r:id="" action="ppaction://media"/>
            <a:extLst>
              <a:ext uri="{FF2B5EF4-FFF2-40B4-BE49-F238E27FC236}">
                <a16:creationId xmlns:a16="http://schemas.microsoft.com/office/drawing/2014/main" id="{667B26DF-5669-4C1F-A1DA-A489DFF94F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C012AD7-F28B-4B99-90F3-1EC777A20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60709"/>
          </a:xfrm>
          <a:prstGeom prst="rect">
            <a:avLst/>
          </a:prstGeom>
        </p:spPr>
      </p:pic>
      <p:pic>
        <p:nvPicPr>
          <p:cNvPr id="9" name="Piosenki przedszkolaka - Idzie jesień">
            <a:hlinkClick r:id="" action="ppaction://media"/>
            <a:extLst>
              <a:ext uri="{FF2B5EF4-FFF2-40B4-BE49-F238E27FC236}">
                <a16:creationId xmlns:a16="http://schemas.microsoft.com/office/drawing/2014/main" id="{890EAF3D-8B17-4C50-B0A9-44BCB04F05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24770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95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471">
        <p14:ripple/>
      </p:transition>
    </mc:Choice>
    <mc:Fallback>
      <p:transition spd="slow" advClick="0" advTm="104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9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1057321" y="4828089"/>
            <a:ext cx="992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Ludzie biorą te podarki i chowają do spiżarki.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5C84BC-3B7D-494C-A2E1-388697D32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7321" y="1549790"/>
            <a:ext cx="3297596" cy="27423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EF1C7A2-6D56-4FE2-9242-ADA4CC042D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49297" y="2202231"/>
            <a:ext cx="2172454" cy="182676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348BCBF-1210-4020-B86A-7846062D9F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20717" y="1620697"/>
            <a:ext cx="2888331" cy="26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3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8"/>
    </mc:Choice>
    <mc:Fallback>
      <p:transition spd="slow" advTm="450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7FD35E-7FF6-45FE-A402-66F292F43C4C}"/>
              </a:ext>
            </a:extLst>
          </p:cNvPr>
          <p:cNvSpPr txBox="1"/>
          <p:nvPr/>
        </p:nvSpPr>
        <p:spPr>
          <a:xfrm>
            <a:off x="3645298" y="4644283"/>
            <a:ext cx="490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I chowają do spiżarki.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E249128-42BF-4CAE-9108-623E2FF25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77950" y="1505831"/>
            <a:ext cx="3516065" cy="2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7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0"/>
    </mc:Choice>
    <mc:Fallback>
      <p:transition spd="slow" advTm="466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 descr="Skrzypce">
            <a:extLst>
              <a:ext uri="{FF2B5EF4-FFF2-40B4-BE49-F238E27FC236}">
                <a16:creationId xmlns:a16="http://schemas.microsoft.com/office/drawing/2014/main" id="{9C9CA73D-A243-45B3-91AD-3CAFA042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622" y="1280984"/>
            <a:ext cx="3974756" cy="39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8"/>
    </mc:Choice>
    <mc:Fallback>
      <p:transition spd="slow" advTm="360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E9E3984D-24AA-48D9-AB51-3C56F28CA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3" y="1474252"/>
            <a:ext cx="3233163" cy="275417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789C1EBD-FE47-4807-AA72-E74A4C5F3AF1}"/>
              </a:ext>
            </a:extLst>
          </p:cNvPr>
          <p:cNvSpPr txBox="1">
            <a:spLocks/>
          </p:cNvSpPr>
          <p:nvPr/>
        </p:nvSpPr>
        <p:spPr>
          <a:xfrm>
            <a:off x="4796117" y="4720966"/>
            <a:ext cx="21246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6084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9"/>
    </mc:Choice>
    <mc:Fallback>
      <p:transition spd="slow" advTm="356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37AFB32-D787-406A-A793-33365EC9E91B}"/>
              </a:ext>
            </a:extLst>
          </p:cNvPr>
          <p:cNvSpPr txBox="1"/>
          <p:nvPr/>
        </p:nvSpPr>
        <p:spPr>
          <a:xfrm>
            <a:off x="882679" y="780243"/>
            <a:ext cx="10901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Zalety wspólnego śpiewania z dzieckiem!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Budowanie i wzmacnianie  relacji rodzica z dzieckiem poprzez zabawę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Czerpanie radości z muzykowania – kontakt ze sztuką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Zabawa głosem Odkrywanie emocji, budowanie pewności siebie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Trening aparatu mowy ( oddechowego, fonacyjnego i artykulacyjnego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Nauka języka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Dobra wiadomość jest taka iż „śpiewać każdy może(…)” aby dzieci czerpały korzyść  z tej zabawy.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44E6B21-C5FC-4314-B25E-7B8358F8BC0A}"/>
              </a:ext>
            </a:extLst>
          </p:cNvPr>
          <p:cNvSpPr txBox="1"/>
          <p:nvPr/>
        </p:nvSpPr>
        <p:spPr>
          <a:xfrm>
            <a:off x="969177" y="3738655"/>
            <a:ext cx="777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Piosenka: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https://www.youtube.com/watch?v=axwFfFJgijw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Zdjęcie z pierwszego slajdu: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https://www.mjakmama24.pl/dziecko/zdrowie/jesien-czas-aktywacji-wirusow-zobacz-ktore-wirusy-zagrazaja-dziecku-aa-8b2m-bKVu-Pw4F.html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[dostęp: 27.10.2020]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PCS: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BoardMaker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6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19"/>
    </mc:Choice>
    <mc:Fallback>
      <p:transition spd="slow" advTm="143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DD4DC2-1327-4AF8-821A-8646A4F2F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6058" y="2021005"/>
            <a:ext cx="2500653" cy="222552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1B1692-0B11-4312-8574-25B442A900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53169" y="2036649"/>
            <a:ext cx="2626589" cy="218214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75BEADD-680B-4B16-BF07-7F344202AB1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12244" y="2021005"/>
            <a:ext cx="2473893" cy="21593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5F1D1A7-9B56-400D-874A-C1A02FEF8D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70819" y="2593454"/>
            <a:ext cx="1815484" cy="158686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2316385" y="4815732"/>
            <a:ext cx="3009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Jestem jesień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877BC85-4C0C-4C6E-B5F4-602A4231EDD0}"/>
              </a:ext>
            </a:extLst>
          </p:cNvPr>
          <p:cNvSpPr txBox="1"/>
          <p:nvPr/>
        </p:nvSpPr>
        <p:spPr>
          <a:xfrm>
            <a:off x="5879758" y="4815732"/>
            <a:ext cx="500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z     pełnym koszem.</a:t>
            </a:r>
          </a:p>
        </p:txBody>
      </p:sp>
    </p:spTree>
    <p:extLst>
      <p:ext uri="{BB962C8B-B14F-4D97-AF65-F5344CB8AC3E}">
        <p14:creationId xmlns:p14="http://schemas.microsoft.com/office/powerpoint/2010/main" val="340775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"/>
    </mc:Choice>
    <mc:Fallback>
      <p:transition spd="slow" advTm="22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880083-E8E6-4274-ABEC-201796CD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62" y="1791016"/>
            <a:ext cx="3321129" cy="26373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9610BDF-AE4A-4B8E-BE1B-4F978C631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09" y="2210069"/>
            <a:ext cx="2612220" cy="221831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452B88B-2E17-4BD7-ACB6-684C0BD6297C}"/>
              </a:ext>
            </a:extLst>
          </p:cNvPr>
          <p:cNvSpPr txBox="1"/>
          <p:nvPr/>
        </p:nvSpPr>
        <p:spPr>
          <a:xfrm>
            <a:off x="3783106" y="4758065"/>
            <a:ext cx="462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Z  pełnym  koszem.</a:t>
            </a:r>
          </a:p>
        </p:txBody>
      </p:sp>
    </p:spTree>
    <p:extLst>
      <p:ext uri="{BB962C8B-B14F-4D97-AF65-F5344CB8AC3E}">
        <p14:creationId xmlns:p14="http://schemas.microsoft.com/office/powerpoint/2010/main" val="108747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0"/>
    </mc:Choice>
    <mc:Fallback>
      <p:transition spd="slow" advTm="23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DD4DC2-1327-4AF8-821A-8646A4F2F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1370" y="2021005"/>
            <a:ext cx="2500653" cy="222552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1B1692-0B11-4312-8574-25B442A900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53169" y="2036649"/>
            <a:ext cx="2626589" cy="218214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2705143" y="4803375"/>
            <a:ext cx="743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Dobre   rzeczy   Wam   przynoszę.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AB7819B-7E55-4026-80AC-77A282DEE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07" y="1771915"/>
            <a:ext cx="3307492" cy="27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4"/>
    </mc:Choice>
    <mc:Fallback>
      <p:transition spd="slow" advTm="24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F452B88B-2E17-4BD7-ACB6-684C0BD6297C}"/>
              </a:ext>
            </a:extLst>
          </p:cNvPr>
          <p:cNvSpPr txBox="1"/>
          <p:nvPr/>
        </p:nvSpPr>
        <p:spPr>
          <a:xfrm>
            <a:off x="4227950" y="4720995"/>
            <a:ext cx="462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Wam przynoszę.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712F87F-6A04-4E2A-BEDA-71DF8D76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06" y="1075146"/>
            <a:ext cx="4067283" cy="33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4"/>
    </mc:Choice>
    <mc:Fallback>
      <p:transition spd="slow" advTm="20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057931-9D0B-449F-B4E4-CED4F04AB763}"/>
              </a:ext>
            </a:extLst>
          </p:cNvPr>
          <p:cNvSpPr txBox="1"/>
          <p:nvPr/>
        </p:nvSpPr>
        <p:spPr>
          <a:xfrm>
            <a:off x="823014" y="4791018"/>
            <a:ext cx="1080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Jabłka,   śliwki,   gruszki bery,   pomidory  i  selery.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0BFE71-1B98-4569-B08C-74E0C27D9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3014" y="2415747"/>
            <a:ext cx="2000250" cy="1714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3B266CD-70CE-4AF4-AB77-CFDD766BF0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5991" y="2747010"/>
            <a:ext cx="1600200" cy="13639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9F22A00-1A7D-46EE-B5BB-A86C0582B7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66191" y="2544321"/>
            <a:ext cx="1507139" cy="144655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243E98B-F654-4D89-AA4F-B59B299ECFD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0411" y="2358789"/>
            <a:ext cx="1871152" cy="17049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AD00B0A-8CED-4F5D-9F03-3507CEDDE77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61" y="2364967"/>
            <a:ext cx="2302965" cy="1805257"/>
          </a:xfrm>
          <a:prstGeom prst="rect">
            <a:avLst/>
          </a:prstGeom>
          <a:noFill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EB81F97-4847-4D56-8C26-5C7CD0A6AE0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12569" y="2544321"/>
            <a:ext cx="19907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7"/>
    </mc:Choice>
    <mc:Fallback>
      <p:transition spd="slow" advTm="46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766E16-3C76-4864-A6A8-3DB2175EE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65" y="1933959"/>
            <a:ext cx="2799393" cy="23824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2A1EB35-8F8D-4CAF-A8A3-35E541A6C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92" y="1933959"/>
            <a:ext cx="2773866" cy="238246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8D85F9-DB31-4958-92CB-AA3C09CA4C4F}"/>
              </a:ext>
            </a:extLst>
          </p:cNvPr>
          <p:cNvSpPr txBox="1"/>
          <p:nvPr/>
        </p:nvSpPr>
        <p:spPr>
          <a:xfrm>
            <a:off x="2644987" y="4655127"/>
            <a:ext cx="710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Pomidory           i            selery.</a:t>
            </a:r>
          </a:p>
        </p:txBody>
      </p:sp>
    </p:spTree>
    <p:extLst>
      <p:ext uri="{BB962C8B-B14F-4D97-AF65-F5344CB8AC3E}">
        <p14:creationId xmlns:p14="http://schemas.microsoft.com/office/powerpoint/2010/main" val="296922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7"/>
    </mc:Choice>
    <mc:Fallback>
      <p:transition spd="slow" advTm="45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 descr="Skrzypce">
            <a:extLst>
              <a:ext uri="{FF2B5EF4-FFF2-40B4-BE49-F238E27FC236}">
                <a16:creationId xmlns:a16="http://schemas.microsoft.com/office/drawing/2014/main" id="{9C9CA73D-A243-45B3-91AD-3CAFA042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622" y="1280984"/>
            <a:ext cx="3974756" cy="39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2"/>
    </mc:Choice>
    <mc:Fallback>
      <p:transition spd="slow" advTm="455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Organiczny</Template>
  <TotalTime>273</TotalTime>
  <Words>225</Words>
  <Application>Microsoft Office PowerPoint</Application>
  <PresentationFormat>Panoramiczny</PresentationFormat>
  <Paragraphs>44</Paragraphs>
  <Slides>24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Mikos</dc:creator>
  <cp:lastModifiedBy>Natalia Mikos</cp:lastModifiedBy>
  <cp:revision>36</cp:revision>
  <dcterms:created xsi:type="dcterms:W3CDTF">2020-10-27T10:31:31Z</dcterms:created>
  <dcterms:modified xsi:type="dcterms:W3CDTF">2020-10-29T08:37:24Z</dcterms:modified>
</cp:coreProperties>
</file>