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E195009-E759-47BE-B01E-E71C9E7A26F5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52FB8CD-F50E-4208-B2CA-6D7B90E87D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1500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5009-E759-47BE-B01E-E71C9E7A26F5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B8CD-F50E-4208-B2CA-6D7B90E87D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855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5009-E759-47BE-B01E-E71C9E7A26F5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B8CD-F50E-4208-B2CA-6D7B90E87D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2579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5009-E759-47BE-B01E-E71C9E7A26F5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B8CD-F50E-4208-B2CA-6D7B90E87DDA}" type="slidenum">
              <a:rPr lang="pl-PL" smtClean="0"/>
              <a:t>‹#›</a:t>
            </a:fld>
            <a:endParaRPr lang="pl-PL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5873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5009-E759-47BE-B01E-E71C9E7A26F5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B8CD-F50E-4208-B2CA-6D7B90E87D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5669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5009-E759-47BE-B01E-E71C9E7A26F5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B8CD-F50E-4208-B2CA-6D7B90E87D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2614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5009-E759-47BE-B01E-E71C9E7A26F5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B8CD-F50E-4208-B2CA-6D7B90E87D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925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5009-E759-47BE-B01E-E71C9E7A26F5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B8CD-F50E-4208-B2CA-6D7B90E87D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878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5009-E759-47BE-B01E-E71C9E7A26F5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B8CD-F50E-4208-B2CA-6D7B90E87D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130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5009-E759-47BE-B01E-E71C9E7A26F5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B8CD-F50E-4208-B2CA-6D7B90E87D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328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5009-E759-47BE-B01E-E71C9E7A26F5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B8CD-F50E-4208-B2CA-6D7B90E87D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798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5009-E759-47BE-B01E-E71C9E7A26F5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B8CD-F50E-4208-B2CA-6D7B90E87D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957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5009-E759-47BE-B01E-E71C9E7A26F5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B8CD-F50E-4208-B2CA-6D7B90E87D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36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5009-E759-47BE-B01E-E71C9E7A26F5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B8CD-F50E-4208-B2CA-6D7B90E87D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62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5009-E759-47BE-B01E-E71C9E7A26F5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B8CD-F50E-4208-B2CA-6D7B90E87D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54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5009-E759-47BE-B01E-E71C9E7A26F5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B8CD-F50E-4208-B2CA-6D7B90E87D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8983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5009-E759-47BE-B01E-E71C9E7A26F5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FB8CD-F50E-4208-B2CA-6D7B90E87D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081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95009-E759-47BE-B01E-E71C9E7A26F5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FB8CD-F50E-4208-B2CA-6D7B90E87D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56655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E9E5B5-A262-45CD-9D2F-A7D845EA77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pl-PL" b="1" dirty="0"/>
            </a:br>
            <a:br>
              <a:rPr lang="pl-PL" b="1" dirty="0"/>
            </a:br>
            <a:r>
              <a:rPr lang="pl-PL" b="1" dirty="0">
                <a:solidFill>
                  <a:schemeClr val="bg1"/>
                </a:solidFill>
              </a:rPr>
              <a:t>Majowa łąka </a:t>
            </a:r>
            <a:r>
              <a:rPr lang="pl-PL" b="1">
                <a:solidFill>
                  <a:schemeClr val="bg1"/>
                </a:solidFill>
              </a:rPr>
              <a:t>i sad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CD85FC1-4514-45B7-94DD-ECF357EA9D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4754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716001-EDEA-411C-975D-88AF637CB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solidFill>
                  <a:schemeClr val="bg1"/>
                </a:solidFill>
              </a:rPr>
              <a:t>Na łące też rośnie wiele kwiatów. Na zdjęciu mniszek lekarski, potocznie zwany mleczem</a:t>
            </a:r>
            <a:r>
              <a:rPr lang="pl-PL" sz="1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0E99A0-5CA9-486B-93D8-7027A6435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9657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10CD7E-5CE4-4836-B619-6105FE4A6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Mniszek lekarski i stokrotki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05001B-B84F-40D0-99F2-FBC1460CA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5533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0B0F8F-2D99-4FC3-A8F1-0C1FB8123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Gdy mniszek przekwitnie, staje się dmuchawcem </a:t>
            </a:r>
            <a:r>
              <a:rPr lang="pl-PL" b="1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47DF3D-E7E9-4C0A-8702-AE26473A9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3508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3B34BF-94AE-44D4-AA88-63D815A29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Stokrotki na łące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6FA237-C022-43B9-81E0-CBCE0E48D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1287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B78BAC-5BE4-4ABC-BB67-E18E738CA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400" b="1" dirty="0">
                <a:solidFill>
                  <a:schemeClr val="bg1"/>
                </a:solidFill>
              </a:rPr>
              <a:t>Ta żółta roślina to glistnik jaskółcze ziele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F8C86C-708C-4C46-914B-439CC1F51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7995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94BD0C-6DC3-4501-ACF1-5CE165843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Na łące można też spotkać ślimaka…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CAC69A-A5AA-4D4D-97D4-506D6376E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1742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3B9D7A-CD94-4EAB-89D3-75079E787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… albo bociany </a:t>
            </a:r>
            <a:r>
              <a:rPr lang="pl-PL" b="1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7226BD-EA67-4E9B-84BA-9CDA5D335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4514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B3B0EF-3786-47A9-A09C-B4AEB8305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 maju też pięknie kwitną bzy. Ich prawidłowa nazwa to lilaki. Na zdjęciu lilak pospolity o fioletowej barwie o jeszcze nierozwiniętych kwiatach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5D91F2-5002-4BCA-B090-F3C869477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3352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E9ED67-1591-448D-8D86-E3ECEC04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30A4FD-6B0A-4635-A7AC-58BAAF086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5352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C18DB-7AA3-49C2-8C6D-A1041F660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TUTAJ biała odmiana lilaka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2F5052-39F9-4A51-B4F4-C8CBE4901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6736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1ECA9AF1-370A-4AF8-9B82-4D11601AA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E9CFF9D-9107-400A-8C5A-09CA2BA7A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654295" cy="685800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5C3F5AE7-B34F-4BEF-96D0-74CA215E8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rgbClr val="000000">
              <a:alpha val="25000"/>
            </a:srgb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BCC99937-0E7D-42EF-A5DB-86FAF32C0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FE097643-AAC6-4390-A109-6965053C1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6ADC944-08FF-42C1-8D55-B4EA06CD2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17023431-F2E0-4D75-8C2C-98E00D89C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E34C0BEB-550B-421E-A0BB-0901C0E89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29FFB337-3695-41C1-B104-55125202E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BF53A3A-34D4-405C-B140-0AE528066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84EE2242-1F65-43B3-861E-4085AEC5AD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E5B8229F-9313-4FC2-8A4A-49211C4E1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B28AAEC8-A731-419D-A078-0FCFEAE4B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2741D6DA-0F0D-4D55-883E-24A374A7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78F62958-A05D-478B-B23C-75AE85425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87057A7E-9CF9-405A-8A33-0CA1AC51E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AE876AFB-8370-4923-8278-E5FE62DE2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5477A94C-373F-42ED-9257-0DAB03B20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5012B077-1FC3-4D22-ACB6-ED86831EA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D07A07B0-4407-49F7-9B26-61FF0CCE5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DEABD0F-FFCE-4FC2-950E-6334D1727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434BB427-BC30-4BAB-82E9-BDE1F0B15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1F7A956E-DCF3-4544-AF1D-442CB52758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AF9D24E3-E510-495A-9DE8-7DAA3FA5B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0753727A-395C-4B1C-A63B-45DFA5278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B75C5A82-D9C8-414D-B324-403DC32B2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5DDAFA2F-C6E2-4656-B490-5683762B7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EB3485F-B9A8-4C89-836E-67249D5AB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F14F069E-B2BC-4B84-ACBC-9E3343A34A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03BE3291-5AE0-49F5-9C60-84CF6AFBA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9F15264F-5973-4FFB-892A-61862B8D9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992" y="1082673"/>
            <a:ext cx="2865837" cy="4708528"/>
          </a:xfrm>
        </p:spPr>
        <p:txBody>
          <a:bodyPr>
            <a:normAutofit/>
          </a:bodyPr>
          <a:lstStyle/>
          <a:p>
            <a:pPr algn="ctr"/>
            <a:r>
              <a:rPr lang="pl-PL" sz="1800" dirty="0">
                <a:solidFill>
                  <a:srgbClr val="FFFFFF"/>
                </a:solidFill>
              </a:rPr>
              <a:t>W maju, gdy przyroda powróciła już do życia po zimie, pięknie kwitną drzewa i krzewy. Na zdjęciu nierozwinięty jeszcze pąk na jabłoni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CE6E8F-6FF9-45CC-BD1E-1F205688E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836" y="1066799"/>
            <a:ext cx="5743575" cy="4724402"/>
          </a:xfrm>
        </p:spPr>
        <p:txBody>
          <a:bodyPr anchor="ctr">
            <a:normAutofit/>
          </a:bodyPr>
          <a:lstStyle/>
          <a:p>
            <a:endParaRPr lang="pl-PL" sz="2000"/>
          </a:p>
        </p:txBody>
      </p:sp>
    </p:spTree>
    <p:extLst>
      <p:ext uri="{BB962C8B-B14F-4D97-AF65-F5344CB8AC3E}">
        <p14:creationId xmlns:p14="http://schemas.microsoft.com/office/powerpoint/2010/main" val="1852982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ED59C9-2621-4382-A5B6-2D10D60B9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760D7F-C587-43CE-B775-A61FA8E07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5575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3BB82C-9A96-40C2-B352-0BE9BAC57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sz="6000" b="1" dirty="0">
                <a:solidFill>
                  <a:schemeClr val="bg1"/>
                </a:solidFill>
              </a:rPr>
            </a:br>
            <a:br>
              <a:rPr lang="pl-PL" sz="6000" b="1" dirty="0">
                <a:solidFill>
                  <a:schemeClr val="bg1"/>
                </a:solidFill>
              </a:rPr>
            </a:br>
            <a:br>
              <a:rPr lang="pl-PL" sz="6000" b="1" dirty="0">
                <a:solidFill>
                  <a:schemeClr val="bg1"/>
                </a:solidFill>
              </a:rPr>
            </a:br>
            <a:br>
              <a:rPr lang="pl-PL" sz="6000" b="1" dirty="0">
                <a:solidFill>
                  <a:schemeClr val="bg1"/>
                </a:solidFill>
              </a:rPr>
            </a:br>
            <a:br>
              <a:rPr lang="pl-PL" sz="6000" b="1" dirty="0">
                <a:solidFill>
                  <a:schemeClr val="bg1"/>
                </a:solidFill>
              </a:rPr>
            </a:br>
            <a:br>
              <a:rPr lang="pl-PL" sz="6000" b="1" dirty="0">
                <a:solidFill>
                  <a:schemeClr val="bg1"/>
                </a:solidFill>
              </a:rPr>
            </a:br>
            <a:r>
              <a:rPr lang="pl-PL" sz="6000" b="1" dirty="0">
                <a:solidFill>
                  <a:schemeClr val="bg1"/>
                </a:solidFill>
              </a:rPr>
              <a:t>Dziękuję za uwagę </a:t>
            </a:r>
            <a:r>
              <a:rPr lang="pl-PL" sz="6000" b="1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br>
              <a:rPr lang="pl-PL" sz="6000" b="1" dirty="0">
                <a:solidFill>
                  <a:schemeClr val="bg1"/>
                </a:solidFill>
                <a:sym typeface="Wingdings" panose="05000000000000000000" pitchFamily="2" charset="2"/>
              </a:rPr>
            </a:br>
            <a:endParaRPr lang="pl-PL" sz="60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0A6505-62F4-4060-B954-953A6D79D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</a:rPr>
              <a:t>14.05.2020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</a:rPr>
              <a:t>Autor: Joanna Świątek</a:t>
            </a:r>
          </a:p>
        </p:txBody>
      </p:sp>
    </p:spTree>
    <p:extLst>
      <p:ext uri="{BB962C8B-B14F-4D97-AF65-F5344CB8AC3E}">
        <p14:creationId xmlns:p14="http://schemas.microsoft.com/office/powerpoint/2010/main" val="3983792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02FF0BDA-ACCD-4ADD-A8CD-FFFEFB600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pl-PL" dirty="0"/>
              <a:t>Sad wiśniowy jeszcze przed kwitnięciem</a:t>
            </a:r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3C7F7E-8835-4279-B285-1B386042A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467" y="1093788"/>
            <a:ext cx="5831944" cy="4697413"/>
          </a:xfrm>
        </p:spPr>
        <p:txBody>
          <a:bodyPr>
            <a:norm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2683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F6F554-4587-478D-8A0E-9599F22DC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669757-177C-45AC-B557-371B9CB21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3574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5EC4CB-8113-4E0E-B603-10F5CCDEF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PĄKI KWIATÓW JABŁONI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BA3858-351C-449B-B79F-C5BFA558E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7482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98F9FB-0815-455E-B39B-D2C654173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Kwitnący sad wiśniowy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43494F-7D9C-4B41-A956-B35E77D5D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199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857EDC-11A9-4BB6-AE3F-12619E07E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B2762A-5D5F-4F4D-AACC-F63E0B79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8711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F3DC7B-330D-4158-BD15-A96D7014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CF93DD-00EB-40C6-AF55-97E799EEC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5294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07EB7A-308B-4711-A625-ADEE87C74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Kwitnąca jabłoń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25DE5D-61CA-4BC5-AD6C-12E473463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1794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Obwó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wó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wó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120</Words>
  <Application>Microsoft Office PowerPoint</Application>
  <PresentationFormat>Panoramiczny</PresentationFormat>
  <Paragraphs>24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4" baseType="lpstr">
      <vt:lpstr>Arial</vt:lpstr>
      <vt:lpstr>Tw Cen MT</vt:lpstr>
      <vt:lpstr>Obwód</vt:lpstr>
      <vt:lpstr>  Majowa łąka i sad</vt:lpstr>
      <vt:lpstr>W maju, gdy przyroda powróciła już do życia po zimie, pięknie kwitną drzewa i krzewy. Na zdjęciu nierozwinięty jeszcze pąk na jabłoni</vt:lpstr>
      <vt:lpstr>Sad wiśniowy jeszcze przed kwitnięciem</vt:lpstr>
      <vt:lpstr>Prezentacja programu PowerPoint</vt:lpstr>
      <vt:lpstr>PĄKI KWIATÓW JABŁONI</vt:lpstr>
      <vt:lpstr>Kwitnący sad wiśniowy</vt:lpstr>
      <vt:lpstr>Prezentacja programu PowerPoint</vt:lpstr>
      <vt:lpstr>Prezentacja programu PowerPoint</vt:lpstr>
      <vt:lpstr>Kwitnąca jabłoń</vt:lpstr>
      <vt:lpstr>Na łące też rośnie wiele kwiatów. Na zdjęciu mniszek lekarski, potocznie zwany mleczem.</vt:lpstr>
      <vt:lpstr>Mniszek lekarski i stokrotki</vt:lpstr>
      <vt:lpstr>Gdy mniszek przekwitnie, staje się dmuchawcem </vt:lpstr>
      <vt:lpstr>Stokrotki na łące</vt:lpstr>
      <vt:lpstr>Ta żółta roślina to glistnik jaskółcze ziele</vt:lpstr>
      <vt:lpstr>Na łące można też spotkać ślimaka…</vt:lpstr>
      <vt:lpstr>… albo bociany </vt:lpstr>
      <vt:lpstr>W maju też pięknie kwitną bzy. Ich prawidłowa nazwa to lilaki. Na zdjęciu lilak pospolity o fioletowej barwie o jeszcze nierozwiniętych kwiatach</vt:lpstr>
      <vt:lpstr>Prezentacja programu PowerPoint</vt:lpstr>
      <vt:lpstr>TUTAJ biała odmiana lilaka</vt:lpstr>
      <vt:lpstr>Prezentacja programu PowerPoint</vt:lpstr>
      <vt:lpstr>      Dziękuję za uwagę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Majowy spacer – śladami kwitnącej roślinności</dc:title>
  <dc:creator>Ola</dc:creator>
  <cp:lastModifiedBy>Ola</cp:lastModifiedBy>
  <cp:revision>9</cp:revision>
  <dcterms:created xsi:type="dcterms:W3CDTF">2020-05-14T07:58:15Z</dcterms:created>
  <dcterms:modified xsi:type="dcterms:W3CDTF">2020-05-14T08:32:50Z</dcterms:modified>
</cp:coreProperties>
</file>