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9" r:id="rId10"/>
    <p:sldId id="270" r:id="rId11"/>
    <p:sldId id="272" r:id="rId12"/>
    <p:sldId id="273" r:id="rId13"/>
    <p:sldId id="274" r:id="rId14"/>
    <p:sldId id="276" r:id="rId15"/>
    <p:sldId id="277" r:id="rId16"/>
    <p:sldId id="278" r:id="rId17"/>
    <p:sldId id="281" r:id="rId18"/>
    <p:sldId id="282" r:id="rId19"/>
    <p:sldId id="284" r:id="rId20"/>
    <p:sldId id="285" r:id="rId21"/>
    <p:sldId id="287" r:id="rId22"/>
    <p:sldId id="288" r:id="rId23"/>
    <p:sldId id="289" r:id="rId24"/>
    <p:sldId id="292" r:id="rId25"/>
    <p:sldId id="293" r:id="rId26"/>
    <p:sldId id="295" r:id="rId27"/>
    <p:sldId id="298" r:id="rId28"/>
    <p:sldId id="300" r:id="rId29"/>
    <p:sldId id="301" r:id="rId30"/>
    <p:sldId id="302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66" r:id="rId39"/>
    <p:sldId id="371" r:id="rId40"/>
    <p:sldId id="372" r:id="rId41"/>
    <p:sldId id="315" r:id="rId42"/>
    <p:sldId id="316" r:id="rId43"/>
    <p:sldId id="367" r:id="rId44"/>
    <p:sldId id="319" r:id="rId45"/>
    <p:sldId id="374" r:id="rId46"/>
    <p:sldId id="323" r:id="rId47"/>
    <p:sldId id="325" r:id="rId48"/>
    <p:sldId id="327" r:id="rId49"/>
    <p:sldId id="370" r:id="rId50"/>
    <p:sldId id="369" r:id="rId51"/>
    <p:sldId id="333" r:id="rId52"/>
    <p:sldId id="328" r:id="rId53"/>
    <p:sldId id="329" r:id="rId54"/>
    <p:sldId id="335" r:id="rId55"/>
    <p:sldId id="336" r:id="rId56"/>
    <p:sldId id="337" r:id="rId57"/>
    <p:sldId id="339" r:id="rId58"/>
    <p:sldId id="341" r:id="rId59"/>
    <p:sldId id="343" r:id="rId60"/>
    <p:sldId id="344" r:id="rId61"/>
    <p:sldId id="347" r:id="rId62"/>
    <p:sldId id="349" r:id="rId63"/>
    <p:sldId id="351" r:id="rId64"/>
    <p:sldId id="356" r:id="rId65"/>
    <p:sldId id="357" r:id="rId66"/>
    <p:sldId id="360" r:id="rId67"/>
    <p:sldId id="361" r:id="rId68"/>
    <p:sldId id="365" r:id="rId6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C01D70-07AC-4E7B-B83A-CBC83920D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4677A7-54B1-4E04-9FAC-1F9137B72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BBD6BE-C872-4849-B4AE-963CADEA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D0C2DF-6C85-4502-919A-E7C43298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6196CA-BBAE-413B-9E03-F1AF9DF4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97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9B5E4F-7A1D-4D27-9E3F-C2140068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484304C-996F-4C7E-8057-654EC499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47B64A-3428-41F7-B324-78110731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A6B28C-C765-4412-B723-1F8244511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8B8B46-A55E-459E-9DD0-8BBD00D6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35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DF4038D-4036-425C-AEFF-CE2BC461F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16090B-C82D-4D3B-8861-8FE7C237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19DA09-294E-4B56-BF29-9C052B92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4BD9EC-0737-44A8-AEF6-A2644CFC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8B0B98-B1CB-467D-9350-C9932251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57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479A5-A0D7-4212-8C36-65FCEE60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2B7206-7C56-4988-9038-43CBC8BA6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367D8E-4269-4F10-A395-82C4AB77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8760FA-9094-4C8E-A256-F3D5E98F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49B1C6-1CBA-414D-8DDD-4C9806E0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1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E45D75-0165-4565-A34B-088481FA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587B20A-945F-4BF9-9675-26892CF8C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EA83C1-4A6E-40B8-9A45-B1BDF14A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3EC84C-1755-4404-8D57-FD21D5EF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5FD1DF-A221-40F0-BF95-B1B5A5A1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27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44929-1A6F-4935-BE57-148E3977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49172A-B71F-441B-A247-79845E221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04A0DF-16A9-42A6-A377-5CDD527B3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9059E1-53D3-4872-9A1D-600BA83D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328C39-1A1C-43E6-91E0-23BC5F23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200FF2-A74D-408D-8266-8538EF33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51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9EE653-7F6F-4147-8EC0-6C1B514F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2046AD-E129-41C5-8B9E-804CE5C5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F75938-1A8E-4B39-873C-BEDD26E99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E810474-7F48-4DD3-B4A5-3FEB37770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0799606-0E04-4116-89F9-3C954F200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116ED79-C121-4BAB-ABB6-F35F08BD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F426727-6176-4967-AD0A-4B764BFA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488440A-9DC7-40DF-9823-70D6FC79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61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42DC0-E173-4E97-8F4A-5037AB5D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ABE0336-3CCB-43D7-9EEF-1372DC07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9C998D5-4512-4B66-BE06-CE7E4263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8AC9D8-1EB4-42CC-9837-AD0CCFE7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503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785683B-79EF-48AC-B08A-0953EF92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0932ECE-69F7-4012-8F37-143C0E53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0E6C2D-7BC4-47C8-B791-0218C110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06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C2FD1-3151-4D52-BD4E-B6BE0E47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BD4F1F-9F40-4446-8190-170E647C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66E6A2F-6D6D-4A81-84C6-1657E12CD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0201C85-DD1D-4EDE-8D99-A4BD7526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1E4C9FF-348D-4185-84BF-CF6EC9F6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CA6189-F174-4B87-A5A2-CAC09022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70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72BCA6-5594-4DFB-913F-89546FF9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55D41E3-88A0-489F-8C77-6AD860FF1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4846D0F-CB51-4CE2-B951-89D4D8296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BDEE8D-BBA5-4E38-9C7F-4053B585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40063D-559E-41AE-A508-9B8652C2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B806F5-4B92-4028-B4B5-BC7A824D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5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FB0E61B-5ED7-4499-95E6-8194428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A61EB7-3ED2-4733-A908-480A4350B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CA1305-8E83-4568-A0AF-4A40B0842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8950-ED66-486F-8321-802391029D0E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EB97FB-1455-4B4F-A474-0034879F2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4AD8A0-2B91-43D4-8E52-8636A6949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6D89E-E3C3-45E9-89DA-F648AA5EA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28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pl/imgres?imgurl=http%3A%2F%2Ffototapety.biz%2Fimg%2F232.jpg&amp;imgrefurl=http%3A%2F%2Ffototapety.biz%2Ffotografia.php%3Fidkat%3D13%26szuka%3D%26str%3D1&amp;docid=XL5CO1NkBlFKsM&amp;tbnid=vO8cEULhSyuoNM%3A&amp;w=533&amp;h=800&amp;client=firefox-b&amp;bih=573&amp;biw=1366&amp;ved=0ahUKEwjZueH61p3NAhULkCwKHXkQAjkQMwhZKCEwIQ&amp;iact=mrc&amp;uact=8" TargetMode="External"/><Relationship Id="rId13" Type="http://schemas.openxmlformats.org/officeDocument/2006/relationships/image" Target="../media/image73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12" Type="http://schemas.openxmlformats.org/officeDocument/2006/relationships/image" Target="../media/image72.jpeg"/><Relationship Id="rId2" Type="http://schemas.openxmlformats.org/officeDocument/2006/relationships/hyperlink" Target="https://www.google.pl/imgres?imgurl=http%3A%2F%2Ffototapety.biz%2Fimg%2F192.jpg&amp;imgrefurl=http%3A%2F%2Ffototapety.biz%2Ffototapeta.php%3Fidkat%3D13%26szuka%3D192&amp;docid=O5ONvnIQV5ySoM&amp;tbnid=FKbzoW3K40hohM%3A&amp;w=533&amp;h=800&amp;client=firefox-b&amp;bih=573&amp;biw=1366&amp;ved=0ahUKEwjZueH61p3NAhULkCwKHXkQAjkQMwhiKCowK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pl/imgres?imgurl=https%3A%2F%2Fupload.wikimedia.org%2Fwikipedia%2Fcommons%2Ff%2Ff2%2FBormes_village_5.jpg&amp;imgrefurl=https%3A%2F%2Fpl.wikipedia.org%2Fwiki%2FBormes-les-Mimosas&amp;docid=QDiX6mCDOB6OTM&amp;tbnid=0wIur-bq9l_sGM%3A&amp;w=1696&amp;h=2252&amp;client=firefox-b&amp;bih=573&amp;biw=1366&amp;ved=0ahUKEwjZueH61p3NAhULkCwKHXkQAjkQMwhhKCkwKQ&amp;iact=mrc&amp;uact=8" TargetMode="External"/><Relationship Id="rId11" Type="http://schemas.openxmlformats.org/officeDocument/2006/relationships/image" Target="../media/image71.jpeg"/><Relationship Id="rId5" Type="http://schemas.openxmlformats.org/officeDocument/2006/relationships/image" Target="../media/image68.jpeg"/><Relationship Id="rId10" Type="http://schemas.openxmlformats.org/officeDocument/2006/relationships/hyperlink" Target="https://www.google.pl/imgres?imgurl=http%3A%2F%2Ffototapety.biz%2Fimg%2F193.jpg&amp;imgrefurl=http%3A%2F%2Ffototapety.biz%2Ffototapeta.php%3Fidkat%3D13%26szuka%3D193&amp;docid=mRDjbk4i9v7DoM&amp;tbnid=VhuAUVUwU7nRwM%3A&amp;w=533&amp;h=799&amp;client=firefox-b&amp;bih=573&amp;biw=1366&amp;ved=0ahUKEwjZueH61p3NAhULkCwKHXkQAjkQMwhYKCAwIA&amp;iact=mrc&amp;uact=8" TargetMode="External"/><Relationship Id="rId4" Type="http://schemas.openxmlformats.org/officeDocument/2006/relationships/hyperlink" Target="https://www.google.pl/imgres?imgurl=http%3A%2F%2Ffototapety.biz%2Fimg%2F126.jpg&amp;imgrefurl=http%3A%2F%2Ffototapety.biz%2Ffototapeta.php%3Fidkat%3D8%26szuka%3D126&amp;docid=38oXwCahH3vw0M&amp;tbnid=haPOYZw_PR_r4M%3A&amp;w=533&amp;h=799&amp;client=firefox-b&amp;bih=573&amp;biw=1366&amp;ved=0ahUKEwjZueH61p3NAhULkCwKHXkQAjkQMwhjKCswKw&amp;iact=mrc&amp;uact=8" TargetMode="External"/><Relationship Id="rId9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553123-FE8D-4A0C-BCE4-23ACD60E4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8" y="159026"/>
            <a:ext cx="11887200" cy="6586331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prstClr val="black"/>
                </a:solidFill>
              </a:rPr>
              <a:t>Prezentacja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„Prowansja”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opowiada o jednej z moich podróży jakie odbyłem.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To jedna z propozycji pokazu slajdów w ramach projektu „Podróże po najciekawszych zakątkach świata”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Zajęcia cykliczne prowadzone są w świetlicy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Kliniki Chirurgii IP-CZD raz w miesiącu i biorą w nich udział pacjenci Klinik budynku głównego szpitala. </a:t>
            </a:r>
            <a:br>
              <a:rPr lang="pl-PL" sz="4000" dirty="0">
                <a:solidFill>
                  <a:prstClr val="black"/>
                </a:solidFill>
              </a:rPr>
            </a:b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Prezentacja tutaj umieszczona jest zmniejszoną formą pokazywanych zdjęć, pełny obraz wraz z komentarzem mogą obejrzeć pacjenci w trakcie pokazu. </a:t>
            </a:r>
            <a:br>
              <a:rPr lang="pl-PL" sz="28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Ale mimo to, może być ciekawą formą spędzania czasu. </a:t>
            </a:r>
            <a:br>
              <a:rPr lang="pl-PL" sz="28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Życzę bardzo miłego oglądania </a:t>
            </a:r>
            <a:br>
              <a:rPr lang="pl-PL" sz="28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                                                        Sławomir </a:t>
            </a:r>
            <a:r>
              <a:rPr lang="pl-PL" sz="2800" dirty="0" err="1">
                <a:solidFill>
                  <a:prstClr val="black"/>
                </a:solidFill>
              </a:rPr>
              <a:t>Kosyl</a:t>
            </a:r>
            <a:r>
              <a:rPr lang="pl-PL" sz="2800" dirty="0">
                <a:solidFill>
                  <a:prstClr val="black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0175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rovancja CZERWIEC 2011 542">
            <a:extLst>
              <a:ext uri="{FF2B5EF4-FFF2-40B4-BE49-F238E27FC236}">
                <a16:creationId xmlns:a16="http://schemas.microsoft.com/office/drawing/2014/main" id="{9750F895-8065-42E6-8D72-3500471A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78" y="112559"/>
            <a:ext cx="8844444" cy="66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rovancja CZERWIEC 2011 510">
            <a:extLst>
              <a:ext uri="{FF2B5EF4-FFF2-40B4-BE49-F238E27FC236}">
                <a16:creationId xmlns:a16="http://schemas.microsoft.com/office/drawing/2014/main" id="{5D63BAF7-65C0-4082-A549-91F7FE6E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1" y="184703"/>
            <a:ext cx="9740347" cy="65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7" descr="http://m.natemat.pl/897c42a3c4470e23e3ae97be699c19c4,640,0,0,0.jpg">
            <a:extLst>
              <a:ext uri="{FF2B5EF4-FFF2-40B4-BE49-F238E27FC236}">
                <a16:creationId xmlns:a16="http://schemas.microsoft.com/office/drawing/2014/main" id="{4C97C2CF-C043-4AF6-A451-3AD9EC4C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4" y="240358"/>
            <a:ext cx="10763872" cy="63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 descr="Provancja CZERWIEC 2011 528">
            <a:extLst>
              <a:ext uri="{FF2B5EF4-FFF2-40B4-BE49-F238E27FC236}">
                <a16:creationId xmlns:a16="http://schemas.microsoft.com/office/drawing/2014/main" id="{0FD40C02-9666-4EBF-B7F9-57399838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30" y="187419"/>
            <a:ext cx="9077740" cy="64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Provancja CZERWIEC 2011 584">
            <a:extLst>
              <a:ext uri="{FF2B5EF4-FFF2-40B4-BE49-F238E27FC236}">
                <a16:creationId xmlns:a16="http://schemas.microsoft.com/office/drawing/2014/main" id="{7C62B373-6EB6-4514-B2CF-77D3705E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65" y="155118"/>
            <a:ext cx="9872869" cy="65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Provancja CZERWIEC 2011 597">
            <a:extLst>
              <a:ext uri="{FF2B5EF4-FFF2-40B4-BE49-F238E27FC236}">
                <a16:creationId xmlns:a16="http://schemas.microsoft.com/office/drawing/2014/main" id="{23EA2481-B989-43F7-AE08-F3DA82408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72246"/>
            <a:ext cx="8771006" cy="65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rovancja CZERWIEC 2011 605">
            <a:extLst>
              <a:ext uri="{FF2B5EF4-FFF2-40B4-BE49-F238E27FC236}">
                <a16:creationId xmlns:a16="http://schemas.microsoft.com/office/drawing/2014/main" id="{0E514145-8531-4795-9E27-CB0F7038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87" y="171450"/>
            <a:ext cx="4857610" cy="647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Provancja CZERWIEC 2011 693">
            <a:extLst>
              <a:ext uri="{FF2B5EF4-FFF2-40B4-BE49-F238E27FC236}">
                <a16:creationId xmlns:a16="http://schemas.microsoft.com/office/drawing/2014/main" id="{7F773CE9-4859-49AE-A08A-94043083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101009"/>
            <a:ext cx="4781362" cy="35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Provancja CZERWIEC 2011 694">
            <a:extLst>
              <a:ext uri="{FF2B5EF4-FFF2-40B4-BE49-F238E27FC236}">
                <a16:creationId xmlns:a16="http://schemas.microsoft.com/office/drawing/2014/main" id="{F78ED46D-A612-4675-9E2D-CE6BE288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4" y="171450"/>
            <a:ext cx="46085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Obraz 1">
            <a:extLst>
              <a:ext uri="{FF2B5EF4-FFF2-40B4-BE49-F238E27FC236}">
                <a16:creationId xmlns:a16="http://schemas.microsoft.com/office/drawing/2014/main" id="{D90412F5-C897-4F41-87E7-6798BEE2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62" y="107122"/>
            <a:ext cx="9945275" cy="664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FDB8BE-2BD0-498C-A182-E30E12EC9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1543" y="2766217"/>
            <a:ext cx="2726635" cy="1325563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PADWA</a:t>
            </a: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E3C61F5D-F543-4D09-9158-D9CF4774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37" y="1088956"/>
            <a:ext cx="3649319" cy="44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9EDA158-99F8-4506-B8DB-F5E988BC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13" y="169611"/>
            <a:ext cx="8680174" cy="65187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>
            <a:extLst>
              <a:ext uri="{FF2B5EF4-FFF2-40B4-BE49-F238E27FC236}">
                <a16:creationId xmlns:a16="http://schemas.microsoft.com/office/drawing/2014/main" id="{3FF22DFD-B947-44C9-B2D7-272CDDEF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" y="1577009"/>
            <a:ext cx="10349947" cy="517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46D46FB0-47A0-412B-8C5D-58A47D55AE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1700" y="0"/>
            <a:ext cx="7772400" cy="2190750"/>
          </a:xfrm>
        </p:spPr>
        <p:txBody>
          <a:bodyPr anchor="ctr"/>
          <a:lstStyle/>
          <a:p>
            <a:pPr eaLnBrk="1" hangingPunct="1"/>
            <a:r>
              <a:rPr lang="pl-PL" altLang="pl-PL" sz="9000"/>
              <a:t>PROWANSJA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rovancja CZERWIEC 2011 800">
            <a:extLst>
              <a:ext uri="{FF2B5EF4-FFF2-40B4-BE49-F238E27FC236}">
                <a16:creationId xmlns:a16="http://schemas.microsoft.com/office/drawing/2014/main" id="{88A75DDF-1A49-42CB-9D87-017576ED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6" y="466776"/>
            <a:ext cx="7899261" cy="59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Provancja CZERWIEC 2011 804">
            <a:extLst>
              <a:ext uri="{FF2B5EF4-FFF2-40B4-BE49-F238E27FC236}">
                <a16:creationId xmlns:a16="http://schemas.microsoft.com/office/drawing/2014/main" id="{4FBB66A7-7325-42F9-B8A7-1909875B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96" y="3428999"/>
            <a:ext cx="3824288" cy="28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0118018-FFEE-4CB9-A724-2EB450976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4218" y="2766218"/>
            <a:ext cx="3044687" cy="1325563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VARAZZE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8756C105-A636-410C-9139-98FAD8FB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41" y="1214436"/>
            <a:ext cx="59055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Obraz 1">
            <a:extLst>
              <a:ext uri="{FF2B5EF4-FFF2-40B4-BE49-F238E27FC236}">
                <a16:creationId xmlns:a16="http://schemas.microsoft.com/office/drawing/2014/main" id="{D8C8D8FD-9DFD-48FB-A27B-BF3AC8A1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90" y="229565"/>
            <a:ext cx="9613420" cy="63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7" descr="http://www.hotelastigiana.it/img/monitor/varazzedovesiamo/02.jpg">
            <a:extLst>
              <a:ext uri="{FF2B5EF4-FFF2-40B4-BE49-F238E27FC236}">
                <a16:creationId xmlns:a16="http://schemas.microsoft.com/office/drawing/2014/main" id="{FB4DBAF3-7EE7-4544-BC52-2CAE8B34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9" y="593691"/>
            <a:ext cx="11889541" cy="567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3D03C9A-2972-49E9-A755-4DE669AA7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766218"/>
            <a:ext cx="4967219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5400" dirty="0"/>
              <a:t>AIX EN PROWANCE </a:t>
            </a:r>
            <a:br>
              <a:rPr lang="pl-PL" altLang="pl-PL" sz="5400" dirty="0"/>
            </a:br>
            <a:r>
              <a:rPr lang="pl-PL" altLang="pl-PL" sz="5400" dirty="0"/>
              <a:t>i okolice</a:t>
            </a: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BCB94BA7-B4D4-4C33-BCC1-96A612A8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82" y="1338262"/>
            <a:ext cx="54673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rovancja CZERWIEC 2011 868">
            <a:extLst>
              <a:ext uri="{FF2B5EF4-FFF2-40B4-BE49-F238E27FC236}">
                <a16:creationId xmlns:a16="http://schemas.microsoft.com/office/drawing/2014/main" id="{7F83EED8-1282-4233-B973-792935A5E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13" y="155220"/>
            <a:ext cx="8728973" cy="654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10" descr="http://www.aix-presso-restaurant.com/wp-content/uploads/2015/06/9770632736_9cb797e07d_b.jpg">
            <a:extLst>
              <a:ext uri="{FF2B5EF4-FFF2-40B4-BE49-F238E27FC236}">
                <a16:creationId xmlns:a16="http://schemas.microsoft.com/office/drawing/2014/main" id="{3A733FCD-3E2C-4AE7-93F0-EFEAAC27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4" y="123566"/>
            <a:ext cx="9906552" cy="661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Obraz 1">
            <a:extLst>
              <a:ext uri="{FF2B5EF4-FFF2-40B4-BE49-F238E27FC236}">
                <a16:creationId xmlns:a16="http://schemas.microsoft.com/office/drawing/2014/main" id="{3601E97D-19A5-4CA6-9862-6E1FF22CE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26" y="225494"/>
            <a:ext cx="8027851" cy="602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AF8CE0A-85C1-4184-8578-9061E858D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4" y="3444022"/>
            <a:ext cx="4249280" cy="31884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rovancja CZERWIEC 2011 1020">
            <a:extLst>
              <a:ext uri="{FF2B5EF4-FFF2-40B4-BE49-F238E27FC236}">
                <a16:creationId xmlns:a16="http://schemas.microsoft.com/office/drawing/2014/main" id="{698D4491-BBE0-4766-8655-941C0C5B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8" y="589721"/>
            <a:ext cx="7910880" cy="59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Provancja CZERWIEC 2011 1021">
            <a:extLst>
              <a:ext uri="{FF2B5EF4-FFF2-40B4-BE49-F238E27FC236}">
                <a16:creationId xmlns:a16="http://schemas.microsoft.com/office/drawing/2014/main" id="{2C5610E1-26AA-4354-9545-BAB1CAA81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449" y="3715026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rovancja CZERWIEC 2011 1273">
            <a:extLst>
              <a:ext uri="{FF2B5EF4-FFF2-40B4-BE49-F238E27FC236}">
                <a16:creationId xmlns:a16="http://schemas.microsoft.com/office/drawing/2014/main" id="{B2E51AD8-ADF1-4F81-9C7B-31A93F6F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3" y="92077"/>
            <a:ext cx="41402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Provancja CZERWIEC 2011 1299">
            <a:extLst>
              <a:ext uri="{FF2B5EF4-FFF2-40B4-BE49-F238E27FC236}">
                <a16:creationId xmlns:a16="http://schemas.microsoft.com/office/drawing/2014/main" id="{DDFD59FC-8537-420D-887A-2DEC86EE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7" y="119064"/>
            <a:ext cx="4103688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Provancja CZERWIEC 2011 1353">
            <a:extLst>
              <a:ext uri="{FF2B5EF4-FFF2-40B4-BE49-F238E27FC236}">
                <a16:creationId xmlns:a16="http://schemas.microsoft.com/office/drawing/2014/main" id="{469BD1D9-7A71-421B-9C56-13ECA53A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7" y="3572669"/>
            <a:ext cx="42767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Provancja CZERWIEC 2011 1361">
            <a:extLst>
              <a:ext uri="{FF2B5EF4-FFF2-40B4-BE49-F238E27FC236}">
                <a16:creationId xmlns:a16="http://schemas.microsoft.com/office/drawing/2014/main" id="{6DB2549C-7C64-47B1-9D85-77B8DED6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68" y="3717131"/>
            <a:ext cx="4081462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 descr="Provancja CZERWIEC 2011 1372">
            <a:extLst>
              <a:ext uri="{FF2B5EF4-FFF2-40B4-BE49-F238E27FC236}">
                <a16:creationId xmlns:a16="http://schemas.microsoft.com/office/drawing/2014/main" id="{B8D9EF80-1D06-418E-A741-71725288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450731"/>
            <a:ext cx="5055497" cy="379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>
            <a:extLst>
              <a:ext uri="{FF2B5EF4-FFF2-40B4-BE49-F238E27FC236}">
                <a16:creationId xmlns:a16="http://schemas.microsoft.com/office/drawing/2014/main" id="{938EA364-BEC7-434C-A7C8-46E99D82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" y="121442"/>
            <a:ext cx="6481762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538A37DA-C2D1-4446-90CD-CF600C94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92" y="2769704"/>
            <a:ext cx="5582241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rovancja CZERWIEC 2011 1342">
            <a:extLst>
              <a:ext uri="{FF2B5EF4-FFF2-40B4-BE49-F238E27FC236}">
                <a16:creationId xmlns:a16="http://schemas.microsoft.com/office/drawing/2014/main" id="{660601B0-660F-48AF-B51A-D07898FC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5889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Provancja CZERWIEC 2011 1351">
            <a:extLst>
              <a:ext uri="{FF2B5EF4-FFF2-40B4-BE49-F238E27FC236}">
                <a16:creationId xmlns:a16="http://schemas.microsoft.com/office/drawing/2014/main" id="{425D793F-EA47-4EA0-80A0-97769667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482975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Provancja CZERWIEC 2011 1359">
            <a:extLst>
              <a:ext uri="{FF2B5EF4-FFF2-40B4-BE49-F238E27FC236}">
                <a16:creationId xmlns:a16="http://schemas.microsoft.com/office/drawing/2014/main" id="{C84F957C-16B8-445A-A731-8B65304B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15889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Provancja CZERWIEC 2011 1367">
            <a:extLst>
              <a:ext uri="{FF2B5EF4-FFF2-40B4-BE49-F238E27FC236}">
                <a16:creationId xmlns:a16="http://schemas.microsoft.com/office/drawing/2014/main" id="{A164191D-DF4B-46C7-A243-1DF9EDC1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482976"/>
            <a:ext cx="4316412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Provancja CZERWIEC 2011 1080">
            <a:extLst>
              <a:ext uri="{FF2B5EF4-FFF2-40B4-BE49-F238E27FC236}">
                <a16:creationId xmlns:a16="http://schemas.microsoft.com/office/drawing/2014/main" id="{41B4144C-506D-4D6C-BC7A-453C2257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53" y="3500439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Provancja CZERWIEC 2011 1253">
            <a:extLst>
              <a:ext uri="{FF2B5EF4-FFF2-40B4-BE49-F238E27FC236}">
                <a16:creationId xmlns:a16="http://schemas.microsoft.com/office/drawing/2014/main" id="{AC2F467A-1D8F-43D0-9651-9E457811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43" y="241300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Provancja CZERWIEC 2011 941">
            <a:extLst>
              <a:ext uri="{FF2B5EF4-FFF2-40B4-BE49-F238E27FC236}">
                <a16:creationId xmlns:a16="http://schemas.microsoft.com/office/drawing/2014/main" id="{149B85EF-AD0E-469E-88AB-3954441E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5" y="2652369"/>
            <a:ext cx="5449543" cy="40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Provancja CZERWIEC 2011 1204">
            <a:extLst>
              <a:ext uri="{FF2B5EF4-FFF2-40B4-BE49-F238E27FC236}">
                <a16:creationId xmlns:a16="http://schemas.microsoft.com/office/drawing/2014/main" id="{C7DE7CE6-BDE4-4902-B692-FE515BCC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0" y="117474"/>
            <a:ext cx="5449543" cy="40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http://static.prsa.pl/images/86cadbe6-9d25-408a-be78-2c6246930432.jpg">
            <a:extLst>
              <a:ext uri="{FF2B5EF4-FFF2-40B4-BE49-F238E27FC236}">
                <a16:creationId xmlns:a16="http://schemas.microsoft.com/office/drawing/2014/main" id="{06C37667-0611-4432-A769-6AD7809A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8" y="207031"/>
            <a:ext cx="11738404" cy="644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rovancja CZERWIEC 2011 1090">
            <a:extLst>
              <a:ext uri="{FF2B5EF4-FFF2-40B4-BE49-F238E27FC236}">
                <a16:creationId xmlns:a16="http://schemas.microsoft.com/office/drawing/2014/main" id="{DC32BC03-CEB4-4757-90F7-3C10FB2A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4" y="115889"/>
            <a:ext cx="11039060" cy="66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rovancja CZERWIEC 2011 1134">
            <a:extLst>
              <a:ext uri="{FF2B5EF4-FFF2-40B4-BE49-F238E27FC236}">
                <a16:creationId xmlns:a16="http://schemas.microsoft.com/office/drawing/2014/main" id="{9893CFCF-9E02-499E-B512-13F7C731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68898"/>
            <a:ext cx="8153124" cy="611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Provancja CZERWIEC 2011 1167">
            <a:extLst>
              <a:ext uri="{FF2B5EF4-FFF2-40B4-BE49-F238E27FC236}">
                <a16:creationId xmlns:a16="http://schemas.microsoft.com/office/drawing/2014/main" id="{166BB897-6BC9-4E8F-AB44-149151DC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3429000"/>
            <a:ext cx="43926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Provancja CZERWIEC 2011 1172">
            <a:extLst>
              <a:ext uri="{FF2B5EF4-FFF2-40B4-BE49-F238E27FC236}">
                <a16:creationId xmlns:a16="http://schemas.microsoft.com/office/drawing/2014/main" id="{42210CEB-C8A5-4C59-9C60-9AD35617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4814"/>
            <a:ext cx="4699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Provancja CZERWIEC 2011 1176">
            <a:extLst>
              <a:ext uri="{FF2B5EF4-FFF2-40B4-BE49-F238E27FC236}">
                <a16:creationId xmlns:a16="http://schemas.microsoft.com/office/drawing/2014/main" id="{5E9EC5FA-7B13-4464-B1F3-BEBAF355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15888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Provancja CZERWIEC 2011 1202">
            <a:extLst>
              <a:ext uri="{FF2B5EF4-FFF2-40B4-BE49-F238E27FC236}">
                <a16:creationId xmlns:a16="http://schemas.microsoft.com/office/drawing/2014/main" id="{FEC892D4-D902-4BD2-B204-1FAD1E0C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573464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rovancja CZERWIEC 2011 1204">
            <a:extLst>
              <a:ext uri="{FF2B5EF4-FFF2-40B4-BE49-F238E27FC236}">
                <a16:creationId xmlns:a16="http://schemas.microsoft.com/office/drawing/2014/main" id="{B2EF5072-EF95-41A6-B2C9-3E5218DAD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7" y="168898"/>
            <a:ext cx="8847069" cy="66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http://www.blogipodroznicze.pl/wp-content/uploads/2015/07/lawendowe-pole1.jpg">
            <a:extLst>
              <a:ext uri="{FF2B5EF4-FFF2-40B4-BE49-F238E27FC236}">
                <a16:creationId xmlns:a16="http://schemas.microsoft.com/office/drawing/2014/main" id="{5EF7635A-B39E-4B8F-B797-0EB4E869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0" y="3429000"/>
            <a:ext cx="5685459" cy="319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http://www.luelue.pl/media/catalog/product/cache/1/image/c8f85e1c25c27561e43e5c68af54764c/t/a/tap020_1.jpg">
            <a:extLst>
              <a:ext uri="{FF2B5EF4-FFF2-40B4-BE49-F238E27FC236}">
                <a16:creationId xmlns:a16="http://schemas.microsoft.com/office/drawing/2014/main" id="{E569BC2F-0993-436F-AA55-5395EB49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98424"/>
            <a:ext cx="9767888" cy="64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Provancja CZERWIEC 2011 1496">
            <a:extLst>
              <a:ext uri="{FF2B5EF4-FFF2-40B4-BE49-F238E27FC236}">
                <a16:creationId xmlns:a16="http://schemas.microsoft.com/office/drawing/2014/main" id="{16F45375-84EB-442D-A9DB-CAD0C7F0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0" y="2973228"/>
            <a:ext cx="5050114" cy="378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tulka.pl/wp-content/uploads/2012/08/wianek-lawendowy-blog2.jpg">
            <a:extLst>
              <a:ext uri="{FF2B5EF4-FFF2-40B4-BE49-F238E27FC236}">
                <a16:creationId xmlns:a16="http://schemas.microsoft.com/office/drawing/2014/main" id="{4C92232F-6D2A-4089-BFEC-D2710A823D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4595" y="1618245"/>
            <a:ext cx="6587020" cy="5050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https://encrypted-tbn0.gstatic.com/images?q=tbn:ANd9GcQOkN7TKstq_Jz9I_lFDur2AxzNr-9YQEWp8ovizDv-EbPBiSjwkg">
            <a:extLst>
              <a:ext uri="{FF2B5EF4-FFF2-40B4-BE49-F238E27FC236}">
                <a16:creationId xmlns:a16="http://schemas.microsoft.com/office/drawing/2014/main" id="{FBE19586-D22D-4804-B3B6-EB0D9885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0" y="3943904"/>
            <a:ext cx="3963988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http://123budujemy.pl/wp-content/uploads/2015/04/lawenda-prowansja-za-twoim-domem-625x478.jpg">
            <a:extLst>
              <a:ext uri="{FF2B5EF4-FFF2-40B4-BE49-F238E27FC236}">
                <a16:creationId xmlns:a16="http://schemas.microsoft.com/office/drawing/2014/main" id="{02319C7C-E441-40CC-91F7-AE34C514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76994"/>
            <a:ext cx="2889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http://nowydom.dom.pl/wp-content/uploads/2013/10/lawenda.jpg">
            <a:extLst>
              <a:ext uri="{FF2B5EF4-FFF2-40B4-BE49-F238E27FC236}">
                <a16:creationId xmlns:a16="http://schemas.microsoft.com/office/drawing/2014/main" id="{612D4EBA-9666-4FDA-AB11-814FF5C4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0" y="76994"/>
            <a:ext cx="518477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3">
            <a:extLst>
              <a:ext uri="{FF2B5EF4-FFF2-40B4-BE49-F238E27FC236}">
                <a16:creationId xmlns:a16="http://schemas.microsoft.com/office/drawing/2014/main" id="{7CD2F473-6A39-4C75-9F66-637032D7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6" y="160947"/>
            <a:ext cx="11158330" cy="65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>
            <a:extLst>
              <a:ext uri="{FF2B5EF4-FFF2-40B4-BE49-F238E27FC236}">
                <a16:creationId xmlns:a16="http://schemas.microsoft.com/office/drawing/2014/main" id="{5887CBE8-2652-4F76-A051-C82BF4B00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2708276"/>
            <a:ext cx="3476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6000"/>
              <a:t>WIEDEŃ</a:t>
            </a:r>
          </a:p>
        </p:txBody>
      </p:sp>
      <p:pic>
        <p:nvPicPr>
          <p:cNvPr id="4099" name="Picture 6">
            <a:extLst>
              <a:ext uri="{FF2B5EF4-FFF2-40B4-BE49-F238E27FC236}">
                <a16:creationId xmlns:a16="http://schemas.microsoft.com/office/drawing/2014/main" id="{00DA5E2B-124F-4994-BEB6-1B2E1224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20" y="400844"/>
            <a:ext cx="4032250" cy="60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4">
            <a:extLst>
              <a:ext uri="{FF2B5EF4-FFF2-40B4-BE49-F238E27FC236}">
                <a16:creationId xmlns:a16="http://schemas.microsoft.com/office/drawing/2014/main" id="{3A318986-582D-476A-9564-9C61511C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4" y="359431"/>
            <a:ext cx="11878892" cy="61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rovancja CZERWIEC 2011 1403">
            <a:extLst>
              <a:ext uri="{FF2B5EF4-FFF2-40B4-BE49-F238E27FC236}">
                <a16:creationId xmlns:a16="http://schemas.microsoft.com/office/drawing/2014/main" id="{97ADB1F3-C4E8-421D-9B32-1A9CE9F0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35" y="108476"/>
            <a:ext cx="8854730" cy="66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9" descr="http://data2.whicdn.com/images/73138990/large.jpg">
            <a:extLst>
              <a:ext uri="{FF2B5EF4-FFF2-40B4-BE49-F238E27FC236}">
                <a16:creationId xmlns:a16="http://schemas.microsoft.com/office/drawing/2014/main" id="{1968D32D-010C-4CDE-9554-F00A0577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3" y="118925"/>
            <a:ext cx="10907574" cy="662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Znalezione obrazy dla zapytania prowansja uliczki">
            <a:hlinkClick r:id="rId2"/>
            <a:extLst>
              <a:ext uri="{FF2B5EF4-FFF2-40B4-BE49-F238E27FC236}">
                <a16:creationId xmlns:a16="http://schemas.microsoft.com/office/drawing/2014/main" id="{BE9E12C1-7407-4933-A5FD-DF1D34AC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88914"/>
            <a:ext cx="2032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 descr="Znalezione obrazy dla zapytania prowansja uliczki">
            <a:hlinkClick r:id="rId4"/>
            <a:extLst>
              <a:ext uri="{FF2B5EF4-FFF2-40B4-BE49-F238E27FC236}">
                <a16:creationId xmlns:a16="http://schemas.microsoft.com/office/drawing/2014/main" id="{31989F7D-2318-4F79-904E-BC55611E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88914"/>
            <a:ext cx="203041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2" descr="Znalezione obrazy dla zapytania prowansja uliczki">
            <a:hlinkClick r:id="rId6"/>
            <a:extLst>
              <a:ext uri="{FF2B5EF4-FFF2-40B4-BE49-F238E27FC236}">
                <a16:creationId xmlns:a16="http://schemas.microsoft.com/office/drawing/2014/main" id="{3EFAE109-517C-4583-913F-009C6472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188914"/>
            <a:ext cx="229711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 descr="Znalezione obrazy dla zapytania prowansja uliczki">
            <a:hlinkClick r:id="rId8"/>
            <a:extLst>
              <a:ext uri="{FF2B5EF4-FFF2-40B4-BE49-F238E27FC236}">
                <a16:creationId xmlns:a16="http://schemas.microsoft.com/office/drawing/2014/main" id="{7A955E50-0A4D-4BC5-AAA7-DCA8B2B8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536950"/>
            <a:ext cx="2147887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Znalezione obrazy dla zapytania prowansja uliczki">
            <a:hlinkClick r:id="rId10"/>
            <a:extLst>
              <a:ext uri="{FF2B5EF4-FFF2-40B4-BE49-F238E27FC236}">
                <a16:creationId xmlns:a16="http://schemas.microsoft.com/office/drawing/2014/main" id="{F827B8E6-185B-4BDE-BAD9-9BA7BA94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88914"/>
            <a:ext cx="203041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2" descr="http://naturalnie.pro/wp-content/gallery/lawendowe-pola-w-prowansji/IMGP7876-Edit.jpg">
            <a:extLst>
              <a:ext uri="{FF2B5EF4-FFF2-40B4-BE49-F238E27FC236}">
                <a16:creationId xmlns:a16="http://schemas.microsoft.com/office/drawing/2014/main" id="{72BB4E01-D87E-4620-995C-C6383D325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3513139"/>
            <a:ext cx="4154488" cy="275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14" descr="Znalezione obrazy dla zapytania prowansja uliczki">
            <a:extLst>
              <a:ext uri="{FF2B5EF4-FFF2-40B4-BE49-F238E27FC236}">
                <a16:creationId xmlns:a16="http://schemas.microsoft.com/office/drawing/2014/main" id="{306F559D-61D9-4038-92C6-634BF8CE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3517900"/>
            <a:ext cx="2030412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Provancja CZERWIEC 2011 1447">
            <a:extLst>
              <a:ext uri="{FF2B5EF4-FFF2-40B4-BE49-F238E27FC236}">
                <a16:creationId xmlns:a16="http://schemas.microsoft.com/office/drawing/2014/main" id="{EF651A37-DC4D-4F63-A18C-313BFAC1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115889"/>
            <a:ext cx="10668000" cy="66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3">
            <a:extLst>
              <a:ext uri="{FF2B5EF4-FFF2-40B4-BE49-F238E27FC236}">
                <a16:creationId xmlns:a16="http://schemas.microsoft.com/office/drawing/2014/main" id="{C3DB9E5A-3C66-4F7F-9ACC-8FED10B46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36" y="160527"/>
            <a:ext cx="8715927" cy="65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rovancja CZERWIEC 2011 1499">
            <a:extLst>
              <a:ext uri="{FF2B5EF4-FFF2-40B4-BE49-F238E27FC236}">
                <a16:creationId xmlns:a16="http://schemas.microsoft.com/office/drawing/2014/main" id="{604A29D0-3257-42F1-BC92-4C4464AD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" y="115888"/>
            <a:ext cx="10709999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rovancja CZERWIEC 2011 1559">
            <a:extLst>
              <a:ext uri="{FF2B5EF4-FFF2-40B4-BE49-F238E27FC236}">
                <a16:creationId xmlns:a16="http://schemas.microsoft.com/office/drawing/2014/main" id="{641CD5DA-BB03-492C-B31A-426A54A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9"/>
            <a:ext cx="885666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9" descr="http://kolumber.pl/upload/photos/0027/6182/22db4b6f4b68c1e19ff085db1bcf1405_medium.jpg">
            <a:extLst>
              <a:ext uri="{FF2B5EF4-FFF2-40B4-BE49-F238E27FC236}">
                <a16:creationId xmlns:a16="http://schemas.microsoft.com/office/drawing/2014/main" id="{928585DF-567A-4B87-8A1B-00EA2F11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57554"/>
            <a:ext cx="11779071" cy="654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Symbol zastępczy zawartości 3">
            <a:extLst>
              <a:ext uri="{FF2B5EF4-FFF2-40B4-BE49-F238E27FC236}">
                <a16:creationId xmlns:a16="http://schemas.microsoft.com/office/drawing/2014/main" id="{8D1A5441-F93E-4E20-BED3-0021BB592B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304" y="2014330"/>
            <a:ext cx="7556807" cy="4147548"/>
          </a:xfrm>
        </p:spPr>
      </p:pic>
      <p:pic>
        <p:nvPicPr>
          <p:cNvPr id="73732" name="Obraz 5">
            <a:extLst>
              <a:ext uri="{FF2B5EF4-FFF2-40B4-BE49-F238E27FC236}">
                <a16:creationId xmlns:a16="http://schemas.microsoft.com/office/drawing/2014/main" id="{41349FDA-AD62-40E9-A678-CC9E85FDF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17" y="95250"/>
            <a:ext cx="5921374" cy="34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az 6">
            <a:extLst>
              <a:ext uri="{FF2B5EF4-FFF2-40B4-BE49-F238E27FC236}">
                <a16:creationId xmlns:a16="http://schemas.microsoft.com/office/drawing/2014/main" id="{86D64FF3-B3FA-425A-8563-837DA0F33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8" y="95250"/>
            <a:ext cx="3787291" cy="250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Obraz 7">
            <a:extLst>
              <a:ext uri="{FF2B5EF4-FFF2-40B4-BE49-F238E27FC236}">
                <a16:creationId xmlns:a16="http://schemas.microsoft.com/office/drawing/2014/main" id="{7C3E5569-B2A3-4334-8F75-A0F85CE74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9" y="4524374"/>
            <a:ext cx="34226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Obraz 8">
            <a:extLst>
              <a:ext uri="{FF2B5EF4-FFF2-40B4-BE49-F238E27FC236}">
                <a16:creationId xmlns:a16="http://schemas.microsoft.com/office/drawing/2014/main" id="{D2000995-326F-4AF5-8334-8CFD9FAD1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002157"/>
            <a:ext cx="3679386" cy="276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rovancja CZERWIEC 2011 071">
            <a:extLst>
              <a:ext uri="{FF2B5EF4-FFF2-40B4-BE49-F238E27FC236}">
                <a16:creationId xmlns:a16="http://schemas.microsoft.com/office/drawing/2014/main" id="{6D02D43F-133A-4E41-971A-1C08753B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59" y="137176"/>
            <a:ext cx="8779081" cy="65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encrypted-tbn3.gstatic.com/images?q=tbn:ANd9GcQcmpA6qHnhZ7YBuQRAQK9MHTznusYseMAj3Pv_-wcADSoKbPOU">
            <a:extLst>
              <a:ext uri="{FF2B5EF4-FFF2-40B4-BE49-F238E27FC236}">
                <a16:creationId xmlns:a16="http://schemas.microsoft.com/office/drawing/2014/main" id="{F5E08946-A844-4F0E-85C0-458BA190AB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480" y="1012760"/>
            <a:ext cx="7262192" cy="48324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4" descr="http://img.over-blog-kiwi.com/1/31/74/64/20150615/ob_20051f_p1210505.JPG">
            <a:extLst>
              <a:ext uri="{FF2B5EF4-FFF2-40B4-BE49-F238E27FC236}">
                <a16:creationId xmlns:a16="http://schemas.microsoft.com/office/drawing/2014/main" id="{2B8EFCAA-8BF9-4D96-85CB-5DD70C81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1" y="3319464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8" descr="https://pixabay.com/static/uploads/photo/2014/10/05/17/34/sunflower-475569_640.jpg">
            <a:extLst>
              <a:ext uri="{FF2B5EF4-FFF2-40B4-BE49-F238E27FC236}">
                <a16:creationId xmlns:a16="http://schemas.microsoft.com/office/drawing/2014/main" id="{94212BD6-FFB2-4009-AC86-D069E0157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1" y="190499"/>
            <a:ext cx="4464050" cy="29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5CEA977-6C50-403E-8F4A-9EFC6D954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8617" y="2766218"/>
            <a:ext cx="1825487" cy="1325563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ALPY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24B98AE0-A8E0-4B7F-B8B4-BEF2EFB0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7" y="1318799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Provancja CZERWIEC 2011 1607">
            <a:extLst>
              <a:ext uri="{FF2B5EF4-FFF2-40B4-BE49-F238E27FC236}">
                <a16:creationId xmlns:a16="http://schemas.microsoft.com/office/drawing/2014/main" id="{042521A3-CF07-4F1E-8EB7-8AD7CE8B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49" y="149309"/>
            <a:ext cx="8744502" cy="655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rovancja CZERWIEC 2011 1624">
            <a:extLst>
              <a:ext uri="{FF2B5EF4-FFF2-40B4-BE49-F238E27FC236}">
                <a16:creationId xmlns:a16="http://schemas.microsoft.com/office/drawing/2014/main" id="{F7EC97CF-E623-44CF-BE25-D6FF7755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713788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D8597DD-AF07-478F-93AE-7BB6183F3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331" y="2525471"/>
            <a:ext cx="2302497" cy="1143000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COMO</a:t>
            </a:r>
          </a:p>
        </p:txBody>
      </p:sp>
      <p:pic>
        <p:nvPicPr>
          <p:cNvPr id="80900" name="Picture 7" descr="http://www.myitaly.nl/images/kaarten/nl/lombardia_kaart.jpg">
            <a:extLst>
              <a:ext uri="{FF2B5EF4-FFF2-40B4-BE49-F238E27FC236}">
                <a16:creationId xmlns:a16="http://schemas.microsoft.com/office/drawing/2014/main" id="{BF3A0646-0AB0-4939-995F-1AFA30FF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1" y="1347091"/>
            <a:ext cx="4925322" cy="46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Provancja CZERWIEC 2011 1644">
            <a:extLst>
              <a:ext uri="{FF2B5EF4-FFF2-40B4-BE49-F238E27FC236}">
                <a16:creationId xmlns:a16="http://schemas.microsoft.com/office/drawing/2014/main" id="{AE443BD1-5EBB-4BF9-87ED-2455FBE2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Provancja CZERWIEC 2011 1655">
            <a:extLst>
              <a:ext uri="{FF2B5EF4-FFF2-40B4-BE49-F238E27FC236}">
                <a16:creationId xmlns:a16="http://schemas.microsoft.com/office/drawing/2014/main" id="{22864175-A11C-4FD7-BCD0-F4ACA552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7" descr="http://lh4.ggpht.com/-qAFPTMjNBIU/Uc9SjdkDcEI/AAAAAAAAak0/sG-KBSkLreA/w800-o/370.JPG">
            <a:extLst>
              <a:ext uri="{FF2B5EF4-FFF2-40B4-BE49-F238E27FC236}">
                <a16:creationId xmlns:a16="http://schemas.microsoft.com/office/drawing/2014/main" id="{45CCD191-7418-4176-9671-2C21D150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3" y="160337"/>
            <a:ext cx="9819861" cy="655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6" descr="Provancja CZERWIEC 2011 1785">
            <a:extLst>
              <a:ext uri="{FF2B5EF4-FFF2-40B4-BE49-F238E27FC236}">
                <a16:creationId xmlns:a16="http://schemas.microsoft.com/office/drawing/2014/main" id="{B2D7D80D-128A-479F-9706-8CE21339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78" y="178317"/>
            <a:ext cx="9713843" cy="65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>
            <a:extLst>
              <a:ext uri="{FF2B5EF4-FFF2-40B4-BE49-F238E27FC236}">
                <a16:creationId xmlns:a16="http://schemas.microsoft.com/office/drawing/2014/main" id="{B253AC34-D98B-47E8-8E64-4C6F4DB04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41" y="2468562"/>
            <a:ext cx="6407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6000" dirty="0"/>
              <a:t>LIECHTENSTEIN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6000" dirty="0"/>
              <a:t>VADUS</a:t>
            </a:r>
          </a:p>
        </p:txBody>
      </p:sp>
      <p:pic>
        <p:nvPicPr>
          <p:cNvPr id="89092" name="Picture 7">
            <a:extLst>
              <a:ext uri="{FF2B5EF4-FFF2-40B4-BE49-F238E27FC236}">
                <a16:creationId xmlns:a16="http://schemas.microsoft.com/office/drawing/2014/main" id="{0CA21918-1BC2-408D-A542-D94A3AF3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21" y="1539944"/>
            <a:ext cx="5036708" cy="37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C244B97-BEEC-4FD3-B54E-4B346B5A5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4728" y="2511563"/>
            <a:ext cx="2266328" cy="1143000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UDINE</a:t>
            </a:r>
          </a:p>
        </p:txBody>
      </p:sp>
      <p:pic>
        <p:nvPicPr>
          <p:cNvPr id="7171" name="Picture 5">
            <a:extLst>
              <a:ext uri="{FF2B5EF4-FFF2-40B4-BE49-F238E27FC236}">
                <a16:creationId xmlns:a16="http://schemas.microsoft.com/office/drawing/2014/main" id="{BBE2F135-8604-4868-8AA2-79382B38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908050"/>
            <a:ext cx="4075302" cy="494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rovancja CZERWIEC 2011 1885">
            <a:extLst>
              <a:ext uri="{FF2B5EF4-FFF2-40B4-BE49-F238E27FC236}">
                <a16:creationId xmlns:a16="http://schemas.microsoft.com/office/drawing/2014/main" id="{ABFAF56C-9872-42C2-9115-3DA60687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97" y="168698"/>
            <a:ext cx="8692806" cy="65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Provancja CZERWIEC 2011 1879">
            <a:extLst>
              <a:ext uri="{FF2B5EF4-FFF2-40B4-BE49-F238E27FC236}">
                <a16:creationId xmlns:a16="http://schemas.microsoft.com/office/drawing/2014/main" id="{CACBBE20-0918-4383-8B25-9D2177E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0" y="160335"/>
            <a:ext cx="5957681" cy="446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6" descr="Provancja CZERWIEC 2011 1903">
            <a:extLst>
              <a:ext uri="{FF2B5EF4-FFF2-40B4-BE49-F238E27FC236}">
                <a16:creationId xmlns:a16="http://schemas.microsoft.com/office/drawing/2014/main" id="{4681FB3B-3785-41BC-AAB8-D4538519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21" y="2852739"/>
            <a:ext cx="288448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7" descr="Provancja CZERWIEC 2011 1906">
            <a:extLst>
              <a:ext uri="{FF2B5EF4-FFF2-40B4-BE49-F238E27FC236}">
                <a16:creationId xmlns:a16="http://schemas.microsoft.com/office/drawing/2014/main" id="{ABDC3806-A73F-4E15-A2E0-53F029BE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10" y="3673476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8" descr="Provancja CZERWIEC 2011 1875">
            <a:extLst>
              <a:ext uri="{FF2B5EF4-FFF2-40B4-BE49-F238E27FC236}">
                <a16:creationId xmlns:a16="http://schemas.microsoft.com/office/drawing/2014/main" id="{FC33876B-FE1C-4F01-8E47-C1FD04AB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08" y="160335"/>
            <a:ext cx="3248641" cy="43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A251B8E-83DE-4A42-B115-D87C36DF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0582" y="2857500"/>
            <a:ext cx="2680114" cy="1143000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LINDAU</a:t>
            </a:r>
          </a:p>
        </p:txBody>
      </p:sp>
      <p:pic>
        <p:nvPicPr>
          <p:cNvPr id="93188" name="Picture 5">
            <a:extLst>
              <a:ext uri="{FF2B5EF4-FFF2-40B4-BE49-F238E27FC236}">
                <a16:creationId xmlns:a16="http://schemas.microsoft.com/office/drawing/2014/main" id="{D090F9F7-077F-4EED-9B9D-0568FF22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Provancja CZERWIEC 2011 1924">
            <a:extLst>
              <a:ext uri="{FF2B5EF4-FFF2-40B4-BE49-F238E27FC236}">
                <a16:creationId xmlns:a16="http://schemas.microsoft.com/office/drawing/2014/main" id="{8D77CE21-EB28-4DCB-8599-3D3504C6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8713787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C3F3C41-6BFB-4F29-A4E2-968857A6D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563" y="2857500"/>
            <a:ext cx="2480986" cy="1143000"/>
          </a:xfrm>
        </p:spPr>
        <p:txBody>
          <a:bodyPr/>
          <a:lstStyle/>
          <a:p>
            <a:pPr eaLnBrk="1" hangingPunct="1"/>
            <a:r>
              <a:rPr lang="pl-PL" altLang="pl-PL" sz="6000" dirty="0"/>
              <a:t>PRAGA</a:t>
            </a:r>
          </a:p>
        </p:txBody>
      </p:sp>
      <p:pic>
        <p:nvPicPr>
          <p:cNvPr id="97283" name="Picture 5">
            <a:extLst>
              <a:ext uri="{FF2B5EF4-FFF2-40B4-BE49-F238E27FC236}">
                <a16:creationId xmlns:a16="http://schemas.microsoft.com/office/drawing/2014/main" id="{1CD63A77-880C-4615-B93B-E0D6B72E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7" y="835852"/>
            <a:ext cx="6947659" cy="540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>
            <a:extLst>
              <a:ext uri="{FF2B5EF4-FFF2-40B4-BE49-F238E27FC236}">
                <a16:creationId xmlns:a16="http://schemas.microsoft.com/office/drawing/2014/main" id="{DB53E036-AF6E-4A1B-A196-190419DD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56" y="150036"/>
            <a:ext cx="8753888" cy="655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Provancja CZERWIEC 2011 2157">
            <a:extLst>
              <a:ext uri="{FF2B5EF4-FFF2-40B4-BE49-F238E27FC236}">
                <a16:creationId xmlns:a16="http://schemas.microsoft.com/office/drawing/2014/main" id="{AF8E32E6-72BF-4510-AB74-CFAF1284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94392" cy="652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Provancja CZERWIEC 2011 2175">
            <a:extLst>
              <a:ext uri="{FF2B5EF4-FFF2-40B4-BE49-F238E27FC236}">
                <a16:creationId xmlns:a16="http://schemas.microsoft.com/office/drawing/2014/main" id="{D5F50D5A-0A76-400E-950D-0DE4D589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33989"/>
            <a:ext cx="8696532" cy="652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40CA5B48-2AA2-4FAA-9FA1-FF9E5D904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4347" y="245855"/>
            <a:ext cx="4903306" cy="1325563"/>
          </a:xfrm>
        </p:spPr>
        <p:txBody>
          <a:bodyPr/>
          <a:lstStyle/>
          <a:p>
            <a:pPr eaLnBrk="1" hangingPunct="1"/>
            <a:r>
              <a:rPr lang="pl-PL" altLang="pl-PL" sz="8000" dirty="0"/>
              <a:t>Dziękuję </a:t>
            </a:r>
            <a:r>
              <a:rPr lang="pl-PL" altLang="pl-PL" sz="8000" dirty="0">
                <a:sym typeface="Wingdings" panose="05000000000000000000" pitchFamily="2" charset="2"/>
              </a:rPr>
              <a:t></a:t>
            </a:r>
            <a:endParaRPr lang="pl-PL" altLang="pl-PL" sz="8000" dirty="0"/>
          </a:p>
        </p:txBody>
      </p:sp>
      <p:pic>
        <p:nvPicPr>
          <p:cNvPr id="106499" name="Picture 6" descr="http://www.bylinky.info/wp-content/uploads/2011/09/grow-it-levandule.jpg">
            <a:extLst>
              <a:ext uri="{FF2B5EF4-FFF2-40B4-BE49-F238E27FC236}">
                <a16:creationId xmlns:a16="http://schemas.microsoft.com/office/drawing/2014/main" id="{F90C24BB-ACAE-4B48-AD0F-C51A9B34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33" y="1804919"/>
            <a:ext cx="7481334" cy="49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Provancja CZERWIEC 2011 339">
            <a:extLst>
              <a:ext uri="{FF2B5EF4-FFF2-40B4-BE49-F238E27FC236}">
                <a16:creationId xmlns:a16="http://schemas.microsoft.com/office/drawing/2014/main" id="{45E33D26-72B7-4A3E-AD1D-B0559F7C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88" y="160891"/>
            <a:ext cx="8712823" cy="65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rovancja CZERWIEC 2011 331">
            <a:extLst>
              <a:ext uri="{FF2B5EF4-FFF2-40B4-BE49-F238E27FC236}">
                <a16:creationId xmlns:a16="http://schemas.microsoft.com/office/drawing/2014/main" id="{BCF8A3B7-D6D5-4204-BD2E-77AEAC407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" y="144602"/>
            <a:ext cx="8750023" cy="656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Provancja CZERWIEC 2011 359">
            <a:extLst>
              <a:ext uri="{FF2B5EF4-FFF2-40B4-BE49-F238E27FC236}">
                <a16:creationId xmlns:a16="http://schemas.microsoft.com/office/drawing/2014/main" id="{4F058ACF-25C5-4EC6-AC36-3FB36063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52" y="2849217"/>
            <a:ext cx="4642079" cy="34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820CAC37-A86A-4AC7-ACE0-A8B021521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642" y="2026687"/>
            <a:ext cx="3910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6000" dirty="0"/>
              <a:t>WENECJA</a:t>
            </a:r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F9341467-06A0-4F97-8ABE-CA91035C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2" y="1288736"/>
            <a:ext cx="4669666" cy="428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121</Words>
  <Application>Microsoft Office PowerPoint</Application>
  <PresentationFormat>Panoramiczny</PresentationFormat>
  <Paragraphs>15</Paragraphs>
  <Slides>68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Motyw pakietu Office</vt:lpstr>
      <vt:lpstr>Prezentacja  „Prowansja”  opowiada o jednej z moich podróży jakie odbyłem.  To jedna z propozycji pokazu slajdów w ramach projektu „Podróże po najciekawszych zakątkach świata”  Zajęcia cykliczne prowadzone są w świetlicy  Kliniki Chirurgii IP-CZD raz w miesiącu i biorą w nich udział pacjenci Klinik budynku głównego szpitala.   Prezentacja tutaj umieszczona jest zmniejszoną formą pokazywanych zdjęć, pełny obraz wraz z komentarzem mogą obejrzeć pacjenci w trakcie pokazu.  Ale mimo to, może być ciekawą formą spędzania czasu.  Życzę bardzo miłego oglądania                                                          Sławomir Kosyl </vt:lpstr>
      <vt:lpstr>PROWANSJA</vt:lpstr>
      <vt:lpstr>Prezentacja programu PowerPoint</vt:lpstr>
      <vt:lpstr>Prezentacja programu PowerPoint</vt:lpstr>
      <vt:lpstr>Prezentacja programu PowerPoint</vt:lpstr>
      <vt:lpstr>UDINE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PADWA</vt:lpstr>
      <vt:lpstr>Prezentacja programu PowerPoint</vt:lpstr>
      <vt:lpstr>Prezentacja programu PowerPoint</vt:lpstr>
      <vt:lpstr>VARAZZE</vt:lpstr>
      <vt:lpstr>Prezentacja programu PowerPoint</vt:lpstr>
      <vt:lpstr>Prezentacja programu PowerPoint</vt:lpstr>
      <vt:lpstr>AIX EN PROWANCE  i okolice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ALPY</vt:lpstr>
      <vt:lpstr>Prezentacja programu PowerPoint</vt:lpstr>
      <vt:lpstr>Prezentacja programu PowerPoint</vt:lpstr>
      <vt:lpstr>COMO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LINDAU</vt:lpstr>
      <vt:lpstr>Prezentacja programu PowerPoint</vt:lpstr>
      <vt:lpstr>PRAGA</vt:lpstr>
      <vt:lpstr>Prezentacja programu PowerPoint</vt:lpstr>
      <vt:lpstr>Prezentacja programu PowerPoint</vt:lpstr>
      <vt:lpstr>Prezentacja programu PowerPoint</vt:lpstr>
      <vt:lpstr>Dziękuję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 „Prowansja”  opowiada o jednej z moich podróży jakie odbyłem.  To jedna z propozycji pokazu slajdów w ramach projektu „Podróże po najciekawszych zakątkach świata”  Zajęcia cykliczne prowadzone są w świetlicy  Kliniki Chirurgii IP-CZD raz w miesiącu i biorą w nich udział pacjenci Klinik budynku głównego szpitala.   Prezentacja tutaj umieszczona jest zmniejszoną formą pokazywanych zdjęć, pełny obraz wraz z komentarzem mogą obejrzeć pacjenci w trakcie pokazu.  Ale mimo to, może być ciekawą formą spędzania czasu.  Życzę bardzo miłego oglądania                                                          Sławomir Kosyl</dc:title>
  <dc:creator>Sławek</dc:creator>
  <cp:lastModifiedBy>Sławek</cp:lastModifiedBy>
  <cp:revision>4</cp:revision>
  <dcterms:created xsi:type="dcterms:W3CDTF">2020-04-26T21:31:27Z</dcterms:created>
  <dcterms:modified xsi:type="dcterms:W3CDTF">2020-04-26T21:55:29Z</dcterms:modified>
</cp:coreProperties>
</file>