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72" r:id="rId5"/>
    <p:sldId id="270" r:id="rId6"/>
    <p:sldId id="271" r:id="rId7"/>
    <p:sldId id="269" r:id="rId8"/>
    <p:sldId id="266" r:id="rId9"/>
    <p:sldId id="273" r:id="rId10"/>
    <p:sldId id="277" r:id="rId11"/>
    <p:sldId id="275" r:id="rId12"/>
    <p:sldId id="274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stro 15" initials="V1" lastIdx="1" clrIdx="0">
    <p:extLst>
      <p:ext uri="{19B8F6BF-5375-455C-9EA6-DF929625EA0E}">
        <p15:presenceInfo xmlns:p15="http://schemas.microsoft.com/office/powerpoint/2012/main" userId="be3ab4f09e3f8e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5CF41"/>
    <a:srgbClr val="0000FF"/>
    <a:srgbClr val="26F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523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F8249D-C534-4590-9CC7-F1FC2483C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0918833-5595-4377-B9F2-4786F3AD3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92416A-99A5-4BBE-BD35-C0B8569D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1B45F2-B5B2-496E-874F-51BF53BC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F8EE37-06E3-438C-AE66-559D9495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02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E63AD9-89A5-4B1A-9A93-93596A30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782182-D005-4473-8ACF-E88081446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E9205E-DFE1-4A50-B671-B2CD46B3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0992BD-8014-4952-A20F-EB4CEEFAB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08DE8D-02CE-4672-893A-19CE0580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72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8F79878-309F-4179-B2EA-3572F653A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7755C28-0FC0-42DB-B021-D47828466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9EA064-FC51-45AC-8F94-BDB9550E8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97E46A-FF30-4544-97CB-C45CEC9E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29C63F-1900-48FA-B776-E8CC176E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79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2FB60B-1AA4-46E1-BE9E-22B5C14A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F99D84-9A04-4B56-8F66-BA3ECC07B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23ED22-F2E2-4079-A66C-7C65743A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F0CF63-F75A-4B71-BE4B-8A41C102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74E20F-9958-4F50-8EA6-0AC690F7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30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E5043E-A2EC-4CD0-8D94-DD79CBDC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DC4760-3B71-45C8-8071-46637EE3B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9737D7-D5C1-4F43-9BD1-943D5310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E22951-FBAE-4C24-9510-8D23B702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3EFFE1-7AFF-4209-BA59-2418DB3F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2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C9760-CA1C-4FC2-8CAD-0D8F3F1C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2CBA70-D9DB-4675-9E36-3551D1CE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B296DA-8F31-4499-BD2F-87FFF9C18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ABEFAC-7D4C-4089-A32F-970681F4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EF41A6-DD3A-4BE4-98E9-47754616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E2C615F-1FAA-4378-B966-8F4592FF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0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CEFCA-6496-4467-9756-25AE2BF1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128293-C1FC-4F92-9740-A524ABA4C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9314C3-83E3-4DD7-BDA1-C9F63C4A1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34D4494-12A0-4374-9194-E5E5FE12B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C63E6E5-4897-4B71-B1B7-74BDC3183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48C38EB-3BE4-47C0-87A0-67F5085E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8BD8B8A-4768-4FB8-9DEC-8754B00B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DC4B353-FE0F-4BDE-A50F-0F7F2BCD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20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DFDC0-B4DA-4436-8460-DEBCE0D7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07F05FD-9935-459E-80F2-3792A78C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FA090DC-20B7-436B-A6BF-9AA26304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670DC-2CDE-4753-8C54-9E92C4B9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85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EBCC62-AAE0-49BC-8BBE-2658FF9F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4DDA836-5282-4276-B51D-2E5E7857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DA2A52-939C-4239-87AC-4C3188E1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25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F75761-CFF9-429A-A321-DCA66F09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F6B775-43C1-4BB1-AD1D-1F0602449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8CB10E-58FF-4259-B68F-6891B2543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ABB3EAA-7C8A-44E4-AB30-9DD47A86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C0B0E0-401D-4924-B728-869EEA56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D485231-99D1-4E97-B759-EBE9034B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F2037-2F71-4415-91DE-FACE3793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C7D560E-B9AC-4F5A-BDEE-F7F78A81E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C11A8F-9506-470D-ADBF-92105774D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19201B-7815-4427-9D9A-49AFF39C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A52914-32CD-40CF-9112-4596E88C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DA609C9-F9AE-4920-95B2-825B3720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42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D46E950-4A41-4AFE-8EBC-36F58C56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33F1E8-E3F4-481D-89BF-E47B5507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465316-DBAB-4CBE-A159-D1083901E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AAB7-24F8-4957-AB4F-193B6975AF8E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2FCC7E-B8F5-4563-A104-7BE012575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3A843C-7D7D-4EB4-93F7-B4DA32CE3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44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9681056" TargetMode="External"/><Relationship Id="rId2" Type="http://schemas.openxmlformats.org/officeDocument/2006/relationships/hyperlink" Target="https://youtu.be/vLjy5vTt9P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rningapps.org/watch?v=pjcnp5u5k20" TargetMode="External"/><Relationship Id="rId4" Type="http://schemas.openxmlformats.org/officeDocument/2006/relationships/hyperlink" Target="https://learningapps.org/view1037843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B0413-9126-4160-A076-30F0BFBB6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29" y="1122363"/>
            <a:ext cx="11097087" cy="238760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TROCHĘ MOWY </a:t>
            </a:r>
            <a:b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CZĘŚCIACH MOWY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B3AEAA-AA5D-472F-BD1E-8D43646C0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0000CC"/>
                </a:solidFill>
              </a:rPr>
              <a:t>PRZYMIOTNIKI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DB36A86-DA1C-4CA1-976B-35922DE91D58}"/>
              </a:ext>
            </a:extLst>
          </p:cNvPr>
          <p:cNvSpPr txBox="1"/>
          <p:nvPr/>
        </p:nvSpPr>
        <p:spPr>
          <a:xfrm>
            <a:off x="7809390" y="5745177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Przygotowała Beata Kałużna</a:t>
            </a:r>
          </a:p>
        </p:txBody>
      </p:sp>
    </p:spTree>
    <p:extLst>
      <p:ext uri="{BB962C8B-B14F-4D97-AF65-F5344CB8AC3E}">
        <p14:creationId xmlns:p14="http://schemas.microsoft.com/office/powerpoint/2010/main" val="297076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252457-81D4-460A-AE5B-CE52D5209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53" y="0"/>
            <a:ext cx="9703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34E3BD-167C-4245-8961-2B482C3AB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53" y="0"/>
            <a:ext cx="9703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290CA72-8E78-4F45-926A-9C3ACBBC0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53" y="0"/>
            <a:ext cx="9703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3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D6FCC63-5A27-401E-967B-689E7F48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35" y="0"/>
            <a:ext cx="484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6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22AE2A8-D77F-410A-8857-4ECC44CAB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35" y="0"/>
            <a:ext cx="484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3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810B11-6207-453D-8A37-1872A5596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35" y="0"/>
            <a:ext cx="484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0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E5C132D0-2816-4309-94B2-BBE400182CA1}"/>
              </a:ext>
            </a:extLst>
          </p:cNvPr>
          <p:cNvGrpSpPr/>
          <p:nvPr/>
        </p:nvGrpSpPr>
        <p:grpSpPr>
          <a:xfrm>
            <a:off x="790113" y="28671"/>
            <a:ext cx="10315852" cy="6800658"/>
            <a:chOff x="726489" y="57342"/>
            <a:chExt cx="10770093" cy="6800658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65D827AC-AF94-41D2-BF95-DBFC258D541D}"/>
                </a:ext>
              </a:extLst>
            </p:cNvPr>
            <p:cNvSpPr/>
            <p:nvPr/>
          </p:nvSpPr>
          <p:spPr>
            <a:xfrm>
              <a:off x="726489" y="57342"/>
              <a:ext cx="10770093" cy="6800658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8053DF3-FCEF-4E84-B077-17DD9C67A229}"/>
                </a:ext>
              </a:extLst>
            </p:cNvPr>
            <p:cNvSpPr/>
            <p:nvPr/>
          </p:nvSpPr>
          <p:spPr>
            <a:xfrm>
              <a:off x="896645" y="168676"/>
              <a:ext cx="10429783" cy="65428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600" b="1" dirty="0">
                  <a:solidFill>
                    <a:srgbClr val="0000CC"/>
                  </a:solidFill>
                  <a:latin typeface="&amp;quot"/>
                </a:rPr>
                <a:t>PRZYMIOTNIKI </a:t>
              </a:r>
            </a:p>
            <a:p>
              <a:pPr algn="ctr"/>
              <a:r>
                <a:rPr lang="pl-PL" sz="4000" b="1" dirty="0">
                  <a:solidFill>
                    <a:srgbClr val="0000CC"/>
                  </a:solidFill>
                  <a:latin typeface="Szkolne Litery EFN" panose="02000503020000020003" pitchFamily="2" charset="0"/>
                </a:rPr>
                <a:t>to odmienna część mowy. </a:t>
              </a:r>
            </a:p>
            <a:p>
              <a:pPr algn="ctr"/>
              <a:r>
                <a:rPr lang="pl-PL" sz="4000" b="1" dirty="0">
                  <a:solidFill>
                    <a:srgbClr val="0000CC"/>
                  </a:solidFill>
                  <a:latin typeface="Szkolne Litery EFN" panose="02000503020000020003" pitchFamily="2" charset="0"/>
                </a:rPr>
                <a:t>Łączą się z rzeczownikami i  określają je, np. książka(jaka?)ciekawa.</a:t>
              </a:r>
            </a:p>
            <a:p>
              <a:pPr algn="ctr"/>
              <a:r>
                <a:rPr lang="pl-PL" sz="4000" b="1" dirty="0">
                  <a:solidFill>
                    <a:srgbClr val="FF0000"/>
                  </a:solidFill>
                  <a:latin typeface="Szkolne Litery EFN" panose="02000503020000020003" pitchFamily="2" charset="0"/>
                </a:rPr>
                <a:t>Odmieniają się przez liczby i rodzaje.</a:t>
              </a:r>
            </a:p>
            <a:p>
              <a:pPr algn="ctr"/>
              <a:r>
                <a:rPr lang="pl-PL" sz="4000" b="1" dirty="0">
                  <a:solidFill>
                    <a:srgbClr val="0000CC"/>
                  </a:solidFill>
                  <a:latin typeface="Szkolne Litery EFN" panose="02000503020000020003" pitchFamily="2" charset="0"/>
                </a:rPr>
                <a:t>Rodzaj przymiotnika zależy od rzeczownika  który opisuje.</a:t>
              </a:r>
              <a:endParaRPr lang="pl-PL" sz="4000" dirty="0">
                <a:solidFill>
                  <a:srgbClr val="0000CC"/>
                </a:solidFill>
                <a:latin typeface="Szkolne Litery EFN" panose="02000503020000020003" pitchFamily="2" charset="0"/>
              </a:endParaRPr>
            </a:p>
          </p:txBody>
        </p:sp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870E5191-2974-46C7-AB12-7C69A550FDE6}"/>
                </a:ext>
              </a:extLst>
            </p:cNvPr>
            <p:cNvSpPr/>
            <p:nvPr/>
          </p:nvSpPr>
          <p:spPr>
            <a:xfrm>
              <a:off x="2436921" y="5593243"/>
              <a:ext cx="68417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br>
                <a:rPr lang="pl-PL" dirty="0">
                  <a:solidFill>
                    <a:srgbClr val="0000FF"/>
                  </a:solidFill>
                </a:rPr>
              </a:br>
              <a:br>
                <a:rPr lang="pl-PL" dirty="0"/>
              </a:b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78865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E1F89536-80F3-4923-B84A-9CDD4BEC945F}"/>
              </a:ext>
            </a:extLst>
          </p:cNvPr>
          <p:cNvGrpSpPr/>
          <p:nvPr/>
        </p:nvGrpSpPr>
        <p:grpSpPr>
          <a:xfrm>
            <a:off x="1165502" y="0"/>
            <a:ext cx="9860995" cy="6858000"/>
            <a:chOff x="1165502" y="122662"/>
            <a:chExt cx="9860995" cy="68580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271252E8-3B18-4A76-B35B-129556AAE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502" y="122662"/>
              <a:ext cx="9860995" cy="6858000"/>
            </a:xfrm>
            <a:prstGeom prst="rect">
              <a:avLst/>
            </a:prstGeom>
          </p:spPr>
        </p:pic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C29719A5-B27E-4763-9E45-548B3C463F4E}"/>
                </a:ext>
              </a:extLst>
            </p:cNvPr>
            <p:cNvSpPr txBox="1"/>
            <p:nvPr/>
          </p:nvSpPr>
          <p:spPr>
            <a:xfrm>
              <a:off x="3700988" y="1754206"/>
              <a:ext cx="335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 </a:t>
              </a:r>
              <a:r>
                <a:rPr lang="pl-PL" b="1" dirty="0"/>
                <a:t>,</a:t>
              </a:r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6BA2A8E6-419B-40FF-B2A5-E47AB1128F9C}"/>
                </a:ext>
              </a:extLst>
            </p:cNvPr>
            <p:cNvSpPr/>
            <p:nvPr/>
          </p:nvSpPr>
          <p:spPr>
            <a:xfrm>
              <a:off x="4899128" y="5319132"/>
              <a:ext cx="3631555" cy="1416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1999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980DF18-E54F-4EAE-9094-0011BAFD8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25" y="0"/>
            <a:ext cx="9807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2F396651-C776-41F5-9691-79D7DE6929BE}"/>
              </a:ext>
            </a:extLst>
          </p:cNvPr>
          <p:cNvGrpSpPr/>
          <p:nvPr/>
        </p:nvGrpSpPr>
        <p:grpSpPr>
          <a:xfrm>
            <a:off x="1246883" y="0"/>
            <a:ext cx="9698233" cy="6858000"/>
            <a:chOff x="1246883" y="0"/>
            <a:chExt cx="9698233" cy="6858000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5C0D93B8-0F8B-43E0-A2F5-72ED93B6E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83" y="0"/>
              <a:ext cx="9698233" cy="6858000"/>
            </a:xfrm>
            <a:prstGeom prst="rect">
              <a:avLst/>
            </a:prstGeom>
          </p:spPr>
        </p:pic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FF67B1CA-9A91-4C7A-A89C-9CBC11312BC8}"/>
                </a:ext>
              </a:extLst>
            </p:cNvPr>
            <p:cNvSpPr txBox="1"/>
            <p:nvPr/>
          </p:nvSpPr>
          <p:spPr>
            <a:xfrm>
              <a:off x="1464815" y="2844225"/>
              <a:ext cx="1149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latin typeface="Szkolne Litery EFN" panose="02000503020000020003" pitchFamily="2" charset="0"/>
                </a:rPr>
                <a:t>Jaki ?</a:t>
              </a:r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5532A012-E67A-4C03-9A76-E60D4790772B}"/>
                </a:ext>
              </a:extLst>
            </p:cNvPr>
            <p:cNvSpPr txBox="1"/>
            <p:nvPr/>
          </p:nvSpPr>
          <p:spPr>
            <a:xfrm>
              <a:off x="4483224" y="2844224"/>
              <a:ext cx="1079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latin typeface="Szkolne Litery EFN" panose="02000503020000020003" pitchFamily="2" charset="0"/>
                </a:rPr>
                <a:t>Jaka?</a:t>
              </a:r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C927CE83-1BFF-4230-9733-589CE92DFF08}"/>
                </a:ext>
              </a:extLst>
            </p:cNvPr>
            <p:cNvSpPr txBox="1"/>
            <p:nvPr/>
          </p:nvSpPr>
          <p:spPr>
            <a:xfrm>
              <a:off x="7510508" y="2844223"/>
              <a:ext cx="1168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latin typeface="Szkolne Litery EFN" panose="02000503020000020003" pitchFamily="2" charset="0"/>
                </a:rPr>
                <a:t>Jakie?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670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884857C-9EBA-47C5-A567-23B4F4226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3" y="0"/>
            <a:ext cx="9698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1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8FBD7AA-48AF-4290-9FC6-434A024A7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3" y="0"/>
            <a:ext cx="9698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0D9BACB3-B0C2-4068-9BDC-1376D9E7EFEE}"/>
              </a:ext>
            </a:extLst>
          </p:cNvPr>
          <p:cNvSpPr/>
          <p:nvPr/>
        </p:nvSpPr>
        <p:spPr>
          <a:xfrm>
            <a:off x="647700" y="0"/>
            <a:ext cx="108966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BAF07C4-2378-47D2-A578-E4987B178998}"/>
              </a:ext>
            </a:extLst>
          </p:cNvPr>
          <p:cNvSpPr/>
          <p:nvPr/>
        </p:nvSpPr>
        <p:spPr>
          <a:xfrm>
            <a:off x="838200" y="206297"/>
            <a:ext cx="10515600" cy="6445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400" dirty="0">
              <a:hlinkClick r:id="rId2"/>
            </a:endParaRPr>
          </a:p>
          <a:p>
            <a:endParaRPr lang="pl-PL" sz="2400" dirty="0">
              <a:hlinkClick r:id="rId2"/>
            </a:endParaRPr>
          </a:p>
          <a:p>
            <a:r>
              <a:rPr lang="pl-PL" sz="2400" dirty="0">
                <a:hlinkClick r:id="rId2"/>
              </a:rPr>
              <a:t>https://youtu.be/vLjy5vTt9P4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>
                <a:hlinkClick r:id="rId3"/>
              </a:rPr>
              <a:t>https://learningapps.org/view9681056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>
                <a:hlinkClick r:id="rId4"/>
              </a:rPr>
              <a:t>https://learningapps.org/view10378430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>
                <a:hlinkClick r:id="rId5"/>
              </a:rPr>
              <a:t>https://learningapps.org/watch?v=pjcnp5u5k20</a:t>
            </a:r>
            <a:endParaRPr lang="pl-PL" sz="2400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09734E7-C147-4670-A52D-196CBBA6C4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700" y="581877"/>
            <a:ext cx="7011329" cy="1035050"/>
          </a:xfrm>
        </p:spPr>
        <p:txBody>
          <a:bodyPr/>
          <a:lstStyle/>
          <a:p>
            <a:r>
              <a:rPr lang="pl-PL" dirty="0"/>
              <a:t>Wykonaj zadania online:</a:t>
            </a:r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D8CAECD8-4E1E-4867-AFE9-98456FCDB7EB}"/>
              </a:ext>
            </a:extLst>
          </p:cNvPr>
          <p:cNvSpPr/>
          <p:nvPr/>
        </p:nvSpPr>
        <p:spPr>
          <a:xfrm>
            <a:off x="3702205" y="1305699"/>
            <a:ext cx="278781" cy="1035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13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4FB3CF-D0DC-4BFC-8CC3-5E144958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0288" cy="358240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Następnie wykonaj zadania na załączonych kartach pracy, może to zrobić w tym dokumencie :</a:t>
            </a:r>
          </a:p>
        </p:txBody>
      </p:sp>
    </p:spTree>
    <p:extLst>
      <p:ext uri="{BB962C8B-B14F-4D97-AF65-F5344CB8AC3E}">
        <p14:creationId xmlns:p14="http://schemas.microsoft.com/office/powerpoint/2010/main" val="10424320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109</Words>
  <Application>Microsoft Office PowerPoint</Application>
  <PresentationFormat>Panoramiczny</PresentationFormat>
  <Paragraphs>24</Paragraphs>
  <Slides>15</Slides>
  <Notes>0</Notes>
  <HiddenSlides>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&amp;quot</vt:lpstr>
      <vt:lpstr>Arial</vt:lpstr>
      <vt:lpstr>Calibri</vt:lpstr>
      <vt:lpstr>Calibri Light</vt:lpstr>
      <vt:lpstr>Szkolne Litery EFN</vt:lpstr>
      <vt:lpstr>Motyw pakietu Office</vt:lpstr>
      <vt:lpstr>TROCHĘ MOWY  O CZĘŚCIACH MOWY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Wykonaj zadania online:</vt:lpstr>
      <vt:lpstr>Następnie wykonaj zadania na załączonych kartach pracy, może to zrobić w tym dokumencie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Vostro 15</dc:creator>
  <cp:lastModifiedBy>Vostro 15</cp:lastModifiedBy>
  <cp:revision>20</cp:revision>
  <dcterms:created xsi:type="dcterms:W3CDTF">2020-04-20T15:39:39Z</dcterms:created>
  <dcterms:modified xsi:type="dcterms:W3CDTF">2020-04-23T22:40:37Z</dcterms:modified>
</cp:coreProperties>
</file>