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13266-8C1B-4A7F-8E3C-A33E8B3F97C7}" type="datetimeFigureOut">
              <a:rPr lang="pl-PL" smtClean="0"/>
              <a:pPr/>
              <a:t>2020-05-15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57514-F577-43DC-BE11-DB27FF0A173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B9FC067-CFC7-48C3-9A01-F3FF26DC8C77}" type="datetimeFigureOut">
              <a:rPr lang="pl-PL" smtClean="0"/>
              <a:pPr/>
              <a:t>2020-05-15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AB5D79F-2445-480F-89EA-6DCA1FA8F25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9FC067-CFC7-48C3-9A01-F3FF26DC8C77}" type="datetimeFigureOut">
              <a:rPr lang="pl-PL" smtClean="0"/>
              <a:pPr/>
              <a:t>2020-05-15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B5D79F-2445-480F-89EA-6DCA1FA8F25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9FC067-CFC7-48C3-9A01-F3FF26DC8C77}" type="datetimeFigureOut">
              <a:rPr lang="pl-PL" smtClean="0"/>
              <a:pPr/>
              <a:t>2020-05-15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B5D79F-2445-480F-89EA-6DCA1FA8F25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9FC067-CFC7-48C3-9A01-F3FF26DC8C77}" type="datetimeFigureOut">
              <a:rPr lang="pl-PL" smtClean="0"/>
              <a:pPr/>
              <a:t>2020-05-15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B5D79F-2445-480F-89EA-6DCA1FA8F25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9FC067-CFC7-48C3-9A01-F3FF26DC8C77}" type="datetimeFigureOut">
              <a:rPr lang="pl-PL" smtClean="0"/>
              <a:pPr/>
              <a:t>2020-05-15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B5D79F-2445-480F-89EA-6DCA1FA8F25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9FC067-CFC7-48C3-9A01-F3FF26DC8C77}" type="datetimeFigureOut">
              <a:rPr lang="pl-PL" smtClean="0"/>
              <a:pPr/>
              <a:t>2020-05-15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B5D79F-2445-480F-89EA-6DCA1FA8F25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9FC067-CFC7-48C3-9A01-F3FF26DC8C77}" type="datetimeFigureOut">
              <a:rPr lang="pl-PL" smtClean="0"/>
              <a:pPr/>
              <a:t>2020-05-15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B5D79F-2445-480F-89EA-6DCA1FA8F25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9FC067-CFC7-48C3-9A01-F3FF26DC8C77}" type="datetimeFigureOut">
              <a:rPr lang="pl-PL" smtClean="0"/>
              <a:pPr/>
              <a:t>2020-05-15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B5D79F-2445-480F-89EA-6DCA1FA8F25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9FC067-CFC7-48C3-9A01-F3FF26DC8C77}" type="datetimeFigureOut">
              <a:rPr lang="pl-PL" smtClean="0"/>
              <a:pPr/>
              <a:t>2020-05-15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B5D79F-2445-480F-89EA-6DCA1FA8F25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B9FC067-CFC7-48C3-9A01-F3FF26DC8C77}" type="datetimeFigureOut">
              <a:rPr lang="pl-PL" smtClean="0"/>
              <a:pPr/>
              <a:t>2020-05-15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B5D79F-2445-480F-89EA-6DCA1FA8F25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B9FC067-CFC7-48C3-9A01-F3FF26DC8C77}" type="datetimeFigureOut">
              <a:rPr lang="pl-PL" smtClean="0"/>
              <a:pPr/>
              <a:t>2020-05-15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AB5D79F-2445-480F-89EA-6DCA1FA8F25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B9FC067-CFC7-48C3-9A01-F3FF26DC8C77}" type="datetimeFigureOut">
              <a:rPr lang="pl-PL" smtClean="0"/>
              <a:pPr/>
              <a:t>2020-05-15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AB5D79F-2445-480F-89EA-6DCA1FA8F25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sz="6000" dirty="0" smtClean="0"/>
              <a:t>Renesans - odrodzenie</a:t>
            </a:r>
            <a:endParaRPr lang="pl-PL" sz="6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860032" y="4509120"/>
            <a:ext cx="4064496" cy="432048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pl-PL" sz="2400" dirty="0" smtClean="0">
                <a:solidFill>
                  <a:schemeClr val="tx1"/>
                </a:solidFill>
              </a:rPr>
              <a:t>Opracowała: Agata </a:t>
            </a:r>
            <a:r>
              <a:rPr lang="pl-PL" sz="2400" dirty="0" err="1" smtClean="0">
                <a:solidFill>
                  <a:schemeClr val="tx1"/>
                </a:solidFill>
              </a:rPr>
              <a:t>Dachowska</a:t>
            </a:r>
            <a:endParaRPr lang="pl-PL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627784" y="5949280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https://pl.wikipedia.org/wiki/La_Bella_Principessa</a:t>
            </a:r>
            <a:endParaRPr lang="pl-PL" sz="1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499992" y="1700808"/>
            <a:ext cx="4392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Leonardo da Vinci, </a:t>
            </a:r>
            <a:r>
              <a:rPr lang="pl-PL" sz="3600" i="1" dirty="0" smtClean="0"/>
              <a:t>„La Bella </a:t>
            </a:r>
            <a:r>
              <a:rPr lang="pl-PL" sz="3600" i="1" dirty="0" err="1" smtClean="0"/>
              <a:t>Principessa</a:t>
            </a:r>
            <a:r>
              <a:rPr lang="pl-PL" sz="3600" i="1" dirty="0" smtClean="0"/>
              <a:t>” </a:t>
            </a:r>
            <a:r>
              <a:rPr lang="pl-PL" sz="3600" dirty="0" smtClean="0"/>
              <a:t>ok. 1495 r.</a:t>
            </a:r>
            <a:endParaRPr lang="pl-PL" sz="3600" dirty="0"/>
          </a:p>
        </p:txBody>
      </p:sp>
      <p:pic>
        <p:nvPicPr>
          <p:cNvPr id="8" name="Symbol zastępczy zawartości 7" descr="220px-Vinci,_Leonardo_da_(attributed)_-_La_Bella_Principessa_-_16th_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764704"/>
            <a:ext cx="3416851" cy="4752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Projekt-ogromnej-kuszy-odkrycie-wynalazcy-Leonarda-Da-Vinc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4600370" cy="3384376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Wynalazki Leonarda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67544" y="4941168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https://wynalazca.tv/wynalazki-leonardo-da-vinci-bio-konstrukcje-odkrycia/</a:t>
            </a:r>
            <a:endParaRPr lang="pl-PL" sz="1400" dirty="0"/>
          </a:p>
        </p:txBody>
      </p:sp>
      <p:pic>
        <p:nvPicPr>
          <p:cNvPr id="6" name="Obraz 5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356992"/>
            <a:ext cx="3990368" cy="3168352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364088" y="256490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http://retropress.pl/tecza/inz-leonardo-da-vinci/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leonardo2-d93a6b0a5e78141b4bf2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8327734" cy="4141052"/>
          </a:xfrm>
        </p:spPr>
      </p:pic>
      <p:sp>
        <p:nvSpPr>
          <p:cNvPr id="5" name="pole tekstowe 4"/>
          <p:cNvSpPr txBox="1"/>
          <p:nvPr/>
        </p:nvSpPr>
        <p:spPr>
          <a:xfrm>
            <a:off x="1619672" y="537321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https://gadzetomania.pl/60155,wynalazki-leonarda-da-vinci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unnam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5127819" cy="4525962"/>
          </a:xfrm>
        </p:spPr>
      </p:pic>
      <p:sp>
        <p:nvSpPr>
          <p:cNvPr id="5" name="pole tekstowe 4"/>
          <p:cNvSpPr txBox="1"/>
          <p:nvPr/>
        </p:nvSpPr>
        <p:spPr>
          <a:xfrm>
            <a:off x="755576" y="5301208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http://iplegat.blogspot.com/2014/11/maszyna-nieukonczona-finis-coronat-opus.html</a:t>
            </a:r>
            <a:endParaRPr lang="pl-PL" sz="1400" dirty="0"/>
          </a:p>
        </p:txBody>
      </p:sp>
      <p:pic>
        <p:nvPicPr>
          <p:cNvPr id="6" name="Obraz 5" descr="150px-Leonardo_machin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268760"/>
            <a:ext cx="2098812" cy="2952329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940152" y="4509120"/>
            <a:ext cx="2664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https://pl.wikipedia.org/wiki/Wynalazki_i_konstrukcje_Leonarda_da_Vinci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2883776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	</a:t>
            </a:r>
            <a:r>
              <a:rPr lang="pl-PL" sz="5400" dirty="0" smtClean="0"/>
              <a:t>Narysuj/zaprojektuj wymyślony przez Ciebie wehikuł czasu.</a:t>
            </a:r>
            <a:endParaRPr lang="pl-PL" sz="54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 smtClean="0">
                <a:solidFill>
                  <a:srgbClr val="FF0000"/>
                </a:solidFill>
              </a:rPr>
              <a:t>Ćwiczenie:</a:t>
            </a:r>
            <a:endParaRPr lang="pl-PL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0324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3200" dirty="0" smtClean="0"/>
              <a:t>Ramy czasowe: </a:t>
            </a:r>
          </a:p>
          <a:p>
            <a:pPr algn="ctr">
              <a:buNone/>
            </a:pPr>
            <a:r>
              <a:rPr lang="pl-PL" sz="3200" dirty="0" smtClean="0"/>
              <a:t>połowa XV w. – koniec XVI w</a:t>
            </a:r>
            <a:r>
              <a:rPr lang="pl-PL" sz="3200" dirty="0" smtClean="0"/>
              <a:t>.</a:t>
            </a:r>
            <a:endParaRPr lang="pl-PL" sz="3200" dirty="0" smtClean="0"/>
          </a:p>
          <a:p>
            <a:pPr>
              <a:buNone/>
            </a:pP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prostota i porządek form;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miękkość, gładkość, elegancja;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układy form spokojne, harmonijne, proporcjonalne;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fascynacja artystów sztuką starożytną;</a:t>
            </a:r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pPr>
              <a:buFont typeface="Arial" pitchFamily="34" charset="0"/>
              <a:buChar char="•"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sz="4800" dirty="0" smtClean="0"/>
              <a:t>Renesans</a:t>
            </a:r>
            <a:endParaRPr lang="pl-PL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a051d9c35cb3a6ed0dd98e8b332c1f6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340768"/>
            <a:ext cx="6223198" cy="452596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/>
              <a:t>Michał Anioł „Sąd ostateczny”</a:t>
            </a:r>
            <a:endParaRPr lang="pl-PL" sz="3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563888" y="6021288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https://www.newsweek.pl/wiedza/historia/michal-aniol-jak-powstal-fresk-sad-ostateczny/ryj9sl9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400" dirty="0" smtClean="0">
                <a:solidFill>
                  <a:schemeClr val="bg2">
                    <a:lumMod val="50000"/>
                  </a:schemeClr>
                </a:solidFill>
              </a:rPr>
              <a:t>Dla przypomnienia: </a:t>
            </a: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l-PL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malarstwo g</a:t>
            </a: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otyckie</a:t>
            </a: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Symbol zastępczy zawartości 5" descr="his-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7620000" cy="3810000"/>
          </a:xfrm>
        </p:spPr>
      </p:pic>
      <p:sp>
        <p:nvSpPr>
          <p:cNvPr id="7" name="pole tekstowe 6"/>
          <p:cNvSpPr txBox="1"/>
          <p:nvPr/>
        </p:nvSpPr>
        <p:spPr>
          <a:xfrm>
            <a:off x="2915816" y="5589240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https://www.wroclaw.pl/go/wydarzenia/edukacja-i-rozwoj/1296164-sztuka-gotycka-kurs-historii-sztuki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8397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pl-PL" dirty="0" smtClean="0"/>
              <a:t>realizm przedstawień, obserwacja natury i ludzkiego ciała;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opracowanie zasad perspektywy linearnej;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techniki: malarstwo olejne na płótnie i freski;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nowe typy dzieł: malarstwo rodzajowe, symbolika </a:t>
            </a:r>
            <a:r>
              <a:rPr lang="pl-PL" dirty="0" err="1" smtClean="0"/>
              <a:t>pozareligijna</a:t>
            </a:r>
            <a:r>
              <a:rPr lang="pl-PL" dirty="0" smtClean="0"/>
              <a:t>;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stosowanie tzw. techniki sfumato (zamglenie oddalonych przedmiotów), laserunku (półprzeźroczysta warstwa wykończeniowa), perspektywy powietrznej;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Malarstwo renesansowe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328"/>
            <a:ext cx="4618856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pl-PL" dirty="0" smtClean="0"/>
              <a:t>uważany za najbardziej utalentowaną postać wszechczasów;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włoski malarz, architekt, filozof, muzyk, poeta, matematyk, mechanik, anatom, geolog, inżynier, instruktor;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Leonardo da Vinci </a:t>
            </a:r>
            <a:r>
              <a:rPr lang="pl-PL" sz="2800" dirty="0" smtClean="0"/>
              <a:t>(1452-1519)</a:t>
            </a:r>
            <a:endParaRPr lang="pl-PL" sz="2800" dirty="0"/>
          </a:p>
        </p:txBody>
      </p:sp>
      <p:pic>
        <p:nvPicPr>
          <p:cNvPr id="4" name="Obraz 3" descr="Leonardo_sel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412776"/>
            <a:ext cx="2845354" cy="446449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436096" y="6021288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https://pl.wikipedia.org/wiki/Leonardo_da_Vinci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1200px-Mona_Lisa,_by_Leonardo_da_Vinci,_from_C2RMF_retouch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764704"/>
            <a:ext cx="3744416" cy="5579181"/>
          </a:xfrm>
        </p:spPr>
      </p:pic>
      <p:sp>
        <p:nvSpPr>
          <p:cNvPr id="5" name="pole tekstowe 4"/>
          <p:cNvSpPr txBox="1"/>
          <p:nvPr/>
        </p:nvSpPr>
        <p:spPr>
          <a:xfrm>
            <a:off x="971600" y="1700808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Leonardo da Vinci </a:t>
            </a:r>
            <a:r>
              <a:rPr lang="pl-PL" sz="3600" i="1" dirty="0" smtClean="0"/>
              <a:t>„Mona Lisa”  </a:t>
            </a:r>
            <a:r>
              <a:rPr lang="pl-PL" sz="3600" dirty="0" smtClean="0"/>
              <a:t>XVI w.</a:t>
            </a:r>
            <a:endParaRPr lang="pl-PL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Ostatnia-Wieczerza-Leonardo-da-Vinc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12776"/>
            <a:ext cx="8034252" cy="4525962"/>
          </a:xfrm>
        </p:spPr>
      </p:pic>
      <p:sp>
        <p:nvSpPr>
          <p:cNvPr id="5" name="pole tekstowe 4"/>
          <p:cNvSpPr txBox="1"/>
          <p:nvPr/>
        </p:nvSpPr>
        <p:spPr>
          <a:xfrm>
            <a:off x="3275856" y="6165304"/>
            <a:ext cx="5544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https://mediolan.pl/leonardo-da-vinci-ostatnia-wieczerza/</a:t>
            </a:r>
            <a:endParaRPr lang="pl-PL" sz="1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11560" y="188640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/>
              <a:t>Leonardo da Vinci </a:t>
            </a:r>
          </a:p>
          <a:p>
            <a:pPr algn="ctr"/>
            <a:r>
              <a:rPr lang="pl-PL" sz="3600" i="1" dirty="0" smtClean="0"/>
              <a:t>„Ostatnia wieczerza”  </a:t>
            </a:r>
            <a:r>
              <a:rPr lang="pl-PL" sz="3600" dirty="0" smtClean="0"/>
              <a:t>XV w.</a:t>
            </a:r>
            <a:endParaRPr lang="pl-PL" sz="3600" i="1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183px-The_Lady_with_an_Ermi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980728"/>
            <a:ext cx="3319810" cy="4335708"/>
          </a:xfrm>
        </p:spPr>
      </p:pic>
      <p:sp>
        <p:nvSpPr>
          <p:cNvPr id="8" name="pole tekstowe 7"/>
          <p:cNvSpPr txBox="1"/>
          <p:nvPr/>
        </p:nvSpPr>
        <p:spPr>
          <a:xfrm>
            <a:off x="3275856" y="6093296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https://pl.wikipedia.org/wiki/Dama_z_gronostajem</a:t>
            </a:r>
            <a:endParaRPr lang="pl-PL" sz="14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211960" y="1844824"/>
            <a:ext cx="47170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Leonardo da Vinci </a:t>
            </a:r>
          </a:p>
          <a:p>
            <a:r>
              <a:rPr lang="pl-PL" sz="3600" i="1" dirty="0" smtClean="0"/>
              <a:t>„Dama z gronostajem”  </a:t>
            </a:r>
            <a:r>
              <a:rPr lang="pl-PL" sz="3600" dirty="0" smtClean="0"/>
              <a:t>XV w.</a:t>
            </a:r>
            <a:endParaRPr lang="pl-PL" sz="3600" i="1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113</TotalTime>
  <Words>228</Words>
  <Application>Microsoft Office PowerPoint</Application>
  <PresentationFormat>Pokaz na ekranie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Hol</vt:lpstr>
      <vt:lpstr>Renesans - odrodzenie</vt:lpstr>
      <vt:lpstr>Renesans</vt:lpstr>
      <vt:lpstr>Michał Anioł „Sąd ostateczny”</vt:lpstr>
      <vt:lpstr>Dla przypomnienia:  malarstwo gotyckie</vt:lpstr>
      <vt:lpstr>Malarstwo renesansowe</vt:lpstr>
      <vt:lpstr>Leonardo da Vinci (1452-1519)</vt:lpstr>
      <vt:lpstr>Slajd 7</vt:lpstr>
      <vt:lpstr>Slajd 8</vt:lpstr>
      <vt:lpstr>Slajd 9</vt:lpstr>
      <vt:lpstr>Slajd 10</vt:lpstr>
      <vt:lpstr>Wynalazki Leonarda</vt:lpstr>
      <vt:lpstr>Slajd 12</vt:lpstr>
      <vt:lpstr>Slajd 13</vt:lpstr>
      <vt:lpstr>Ćwiczenie: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Renesans - odrodzenie</dc:title>
  <dc:creator>ZSS</dc:creator>
  <cp:lastModifiedBy>ZSS</cp:lastModifiedBy>
  <cp:revision>13</cp:revision>
  <dcterms:created xsi:type="dcterms:W3CDTF">2020-05-13T09:28:44Z</dcterms:created>
  <dcterms:modified xsi:type="dcterms:W3CDTF">2020-05-15T08:07:27Z</dcterms:modified>
</cp:coreProperties>
</file>