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</p:sldMasterIdLst>
  <p:notesMasterIdLst>
    <p:notesMasterId r:id="rId83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29" autoAdjust="0"/>
  </p:normalViewPr>
  <p:slideViewPr>
    <p:cSldViewPr>
      <p:cViewPr varScale="1">
        <p:scale>
          <a:sx n="74" d="100"/>
          <a:sy n="74" d="100"/>
        </p:scale>
        <p:origin x="11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notatek</a:t>
            </a:r>
          </a:p>
        </p:txBody>
      </p:sp>
      <p:sp>
        <p:nvSpPr>
          <p:cNvPr id="3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&lt;główka&gt;</a:t>
            </a:r>
          </a:p>
        </p:txBody>
      </p:sp>
      <p:sp>
        <p:nvSpPr>
          <p:cNvPr id="3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</a:p>
        </p:txBody>
      </p:sp>
      <p:sp>
        <p:nvSpPr>
          <p:cNvPr id="3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</a:p>
        </p:txBody>
      </p:sp>
      <p:sp>
        <p:nvSpPr>
          <p:cNvPr id="3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8D15228-533A-49AC-92E1-C12598826EF7}" type="slidenum"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431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914400" y="4343400"/>
            <a:ext cx="502596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52062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ustomShape 1"/>
          <p:cNvSpPr/>
          <p:nvPr/>
        </p:nvSpPr>
        <p:spPr>
          <a:xfrm>
            <a:off x="914400" y="4343400"/>
            <a:ext cx="502596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39101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CustomShape 1"/>
          <p:cNvSpPr/>
          <p:nvPr/>
        </p:nvSpPr>
        <p:spPr>
          <a:xfrm>
            <a:off x="914400" y="4343400"/>
            <a:ext cx="502596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739419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914400" y="4343400"/>
            <a:ext cx="502596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903071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1"/>
          <p:cNvSpPr/>
          <p:nvPr/>
        </p:nvSpPr>
        <p:spPr>
          <a:xfrm>
            <a:off x="914400" y="4343400"/>
            <a:ext cx="502596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41762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>
            <a:off x="914400" y="4343400"/>
            <a:ext cx="502596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6551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914400" y="4343400"/>
            <a:ext cx="502596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371755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CustomShape 1"/>
          <p:cNvSpPr/>
          <p:nvPr/>
        </p:nvSpPr>
        <p:spPr>
          <a:xfrm>
            <a:off x="914400" y="4343400"/>
            <a:ext cx="502596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813674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914400" y="4343400"/>
            <a:ext cx="502596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1908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5" name="Obraz 37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76" name="Obraz 375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Obraz 40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Obraz 41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" name="Obraz 83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5" name="Obraz 8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Obraz 126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28" name="Obraz 127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Obraz 16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66" name="Obraz 165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Obraz 207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09" name="Obraz 208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1" name="Obraz 250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52" name="Obraz 251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4" name="Obraz 293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95" name="Obraz 29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7" name="Obraz 336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38" name="Obraz 337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64080" y="69840"/>
            <a:ext cx="9009360" cy="668952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65160" y="69840"/>
            <a:ext cx="9009360" cy="668808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63000" y="1449360"/>
            <a:ext cx="9017640" cy="15235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63000" y="1396800"/>
            <a:ext cx="9017640" cy="11664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63000" y="2976480"/>
            <a:ext cx="9017640" cy="106560"/>
          </a:xfrm>
          <a:prstGeom prst="rect">
            <a:avLst/>
          </a:prstGeom>
          <a:solidFill>
            <a:schemeClr val="accent5"/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64080" y="69840"/>
            <a:ext cx="9009360" cy="668952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45" name="CustomShape 3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CustomShape 4"/>
          <p:cNvSpPr/>
          <p:nvPr/>
        </p:nvSpPr>
        <p:spPr>
          <a:xfrm>
            <a:off x="65160" y="69840"/>
            <a:ext cx="9009360" cy="668808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47" name="CustomShape 5"/>
          <p:cNvSpPr/>
          <p:nvPr/>
        </p:nvSpPr>
        <p:spPr>
          <a:xfrm>
            <a:off x="63000" y="1449360"/>
            <a:ext cx="9017640" cy="15235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" name="CustomShape 6"/>
          <p:cNvSpPr/>
          <p:nvPr/>
        </p:nvSpPr>
        <p:spPr>
          <a:xfrm>
            <a:off x="63000" y="1396800"/>
            <a:ext cx="9017640" cy="11664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" name="CustomShape 7"/>
          <p:cNvSpPr/>
          <p:nvPr/>
        </p:nvSpPr>
        <p:spPr>
          <a:xfrm>
            <a:off x="63000" y="2976480"/>
            <a:ext cx="9017640" cy="106560"/>
          </a:xfrm>
          <a:prstGeom prst="rect">
            <a:avLst/>
          </a:prstGeom>
          <a:solidFill>
            <a:schemeClr val="accent5"/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51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2"/>
          <p:cNvSpPr/>
          <p:nvPr/>
        </p:nvSpPr>
        <p:spPr>
          <a:xfrm>
            <a:off x="64080" y="69840"/>
            <a:ext cx="9009360" cy="668952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88" name="CustomShape 3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4"/>
          <p:cNvSpPr/>
          <p:nvPr/>
        </p:nvSpPr>
        <p:spPr>
          <a:xfrm>
            <a:off x="65160" y="69840"/>
            <a:ext cx="9009360" cy="668808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90" name="CustomShape 5"/>
          <p:cNvSpPr/>
          <p:nvPr/>
        </p:nvSpPr>
        <p:spPr>
          <a:xfrm>
            <a:off x="63000" y="1449360"/>
            <a:ext cx="9017640" cy="15235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1" name="CustomShape 6"/>
          <p:cNvSpPr/>
          <p:nvPr/>
        </p:nvSpPr>
        <p:spPr>
          <a:xfrm>
            <a:off x="63000" y="1396800"/>
            <a:ext cx="9017640" cy="11664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2" name="CustomShape 7"/>
          <p:cNvSpPr/>
          <p:nvPr/>
        </p:nvSpPr>
        <p:spPr>
          <a:xfrm>
            <a:off x="63000" y="2976480"/>
            <a:ext cx="9017640" cy="106560"/>
          </a:xfrm>
          <a:prstGeom prst="rect">
            <a:avLst/>
          </a:prstGeom>
          <a:solidFill>
            <a:schemeClr val="accent5"/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3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94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64080" y="69840"/>
            <a:ext cx="9009360" cy="668952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13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64080" y="69840"/>
            <a:ext cx="9009360" cy="668952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65160" y="69840"/>
            <a:ext cx="9009360" cy="668808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63000" y="1449360"/>
            <a:ext cx="9017640" cy="15235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2" name="CustomShape 6"/>
          <p:cNvSpPr/>
          <p:nvPr/>
        </p:nvSpPr>
        <p:spPr>
          <a:xfrm>
            <a:off x="63000" y="1396800"/>
            <a:ext cx="9017640" cy="11664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3" name="CustomShape 7"/>
          <p:cNvSpPr/>
          <p:nvPr/>
        </p:nvSpPr>
        <p:spPr>
          <a:xfrm>
            <a:off x="63000" y="2976480"/>
            <a:ext cx="9017640" cy="106560"/>
          </a:xfrm>
          <a:prstGeom prst="rect">
            <a:avLst/>
          </a:prstGeom>
          <a:solidFill>
            <a:schemeClr val="accent5"/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4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175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64080" y="69840"/>
            <a:ext cx="9009360" cy="668952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212" name="CustomShape 3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CustomShape 4"/>
          <p:cNvSpPr/>
          <p:nvPr/>
        </p:nvSpPr>
        <p:spPr>
          <a:xfrm>
            <a:off x="65160" y="69840"/>
            <a:ext cx="9009360" cy="668808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214" name="CustomShape 5"/>
          <p:cNvSpPr/>
          <p:nvPr/>
        </p:nvSpPr>
        <p:spPr>
          <a:xfrm>
            <a:off x="63000" y="1449360"/>
            <a:ext cx="9017640" cy="15235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5" name="CustomShape 6"/>
          <p:cNvSpPr/>
          <p:nvPr/>
        </p:nvSpPr>
        <p:spPr>
          <a:xfrm>
            <a:off x="63000" y="1396800"/>
            <a:ext cx="9017640" cy="11664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6" name="CustomShape 7"/>
          <p:cNvSpPr/>
          <p:nvPr/>
        </p:nvSpPr>
        <p:spPr>
          <a:xfrm>
            <a:off x="63000" y="2976480"/>
            <a:ext cx="9017640" cy="106560"/>
          </a:xfrm>
          <a:prstGeom prst="rect">
            <a:avLst/>
          </a:prstGeom>
          <a:solidFill>
            <a:schemeClr val="accent5"/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7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1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64080" y="69840"/>
            <a:ext cx="9009360" cy="668952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255" name="CustomShape 3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4"/>
          <p:cNvSpPr/>
          <p:nvPr/>
        </p:nvSpPr>
        <p:spPr>
          <a:xfrm>
            <a:off x="65160" y="69840"/>
            <a:ext cx="9009360" cy="668808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257" name="CustomShape 5"/>
          <p:cNvSpPr/>
          <p:nvPr/>
        </p:nvSpPr>
        <p:spPr>
          <a:xfrm>
            <a:off x="63000" y="1449360"/>
            <a:ext cx="9017640" cy="15235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58" name="CustomShape 6"/>
          <p:cNvSpPr/>
          <p:nvPr/>
        </p:nvSpPr>
        <p:spPr>
          <a:xfrm>
            <a:off x="63000" y="1396800"/>
            <a:ext cx="9017640" cy="11664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59" name="CustomShape 7"/>
          <p:cNvSpPr/>
          <p:nvPr/>
        </p:nvSpPr>
        <p:spPr>
          <a:xfrm>
            <a:off x="63000" y="2976480"/>
            <a:ext cx="9017640" cy="106560"/>
          </a:xfrm>
          <a:prstGeom prst="rect">
            <a:avLst/>
          </a:prstGeom>
          <a:solidFill>
            <a:schemeClr val="accent5"/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60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61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CustomShape 2"/>
          <p:cNvSpPr/>
          <p:nvPr/>
        </p:nvSpPr>
        <p:spPr>
          <a:xfrm>
            <a:off x="64080" y="69840"/>
            <a:ext cx="9009360" cy="668952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298" name="CustomShape 3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CustomShape 4"/>
          <p:cNvSpPr/>
          <p:nvPr/>
        </p:nvSpPr>
        <p:spPr>
          <a:xfrm>
            <a:off x="65160" y="69840"/>
            <a:ext cx="9009360" cy="668808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300" name="CustomShape 5"/>
          <p:cNvSpPr/>
          <p:nvPr/>
        </p:nvSpPr>
        <p:spPr>
          <a:xfrm>
            <a:off x="63000" y="1449360"/>
            <a:ext cx="9017640" cy="15235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01" name="CustomShape 6"/>
          <p:cNvSpPr/>
          <p:nvPr/>
        </p:nvSpPr>
        <p:spPr>
          <a:xfrm>
            <a:off x="63000" y="1396800"/>
            <a:ext cx="9017640" cy="11664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02" name="CustomShape 7"/>
          <p:cNvSpPr/>
          <p:nvPr/>
        </p:nvSpPr>
        <p:spPr>
          <a:xfrm>
            <a:off x="63000" y="2976480"/>
            <a:ext cx="9017640" cy="106560"/>
          </a:xfrm>
          <a:prstGeom prst="rect">
            <a:avLst/>
          </a:prstGeom>
          <a:solidFill>
            <a:schemeClr val="accent5"/>
          </a:solidFill>
          <a:ln w="19080">
            <a:noFill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03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304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0" y="0"/>
            <a:ext cx="9140040" cy="6854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0" name="CustomShape 2"/>
          <p:cNvSpPr/>
          <p:nvPr/>
        </p:nvSpPr>
        <p:spPr>
          <a:xfrm>
            <a:off x="64080" y="69840"/>
            <a:ext cx="9009360" cy="668952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480">
            <a:solidFill>
              <a:schemeClr val="tx1">
                <a:alpha val="100000"/>
              </a:schemeClr>
            </a:solidFill>
            <a:round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34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file:///E:\11LISTOPADA\Lekcja\Hymn%20Rzeczypospolitej%20Polskiej%20(Mazurek%20D&#261;browskiego)%20z%20tekstem.mp4" TargetMode="External"/><Relationship Id="rId1" Type="http://schemas.microsoft.com/office/2007/relationships/media" Target="file:///E:\11LISTOPADA\Lekcja\Hymn%20Rzeczypospolitej%20Polskiej%20(Mazurek%20D&#261;browskiego)%20z%20tekstem.mp4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E:\11LISTOPADA\Lekcja\ZoZi%20-%20Co%20to%20jest%20niepodleg&#322;o&#347;&#263;%20piosenka%20dla%20dzieci.(videoo.info).mp4" TargetMode="External"/><Relationship Id="rId1" Type="http://schemas.microsoft.com/office/2007/relationships/media" Target="file:///E:\11LISTOPADA\Lekcja\ZoZi%20-%20Co%20to%20jest%20niepodleg&#322;o&#347;&#263;%20piosenka%20dla%20dzieci.(videoo.info).mp4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E:\11LISTOPADA\Lekcja\Piosenka%20m&#322;odego%20patrioty.(videoo.info).mp4" TargetMode="External"/><Relationship Id="rId1" Type="http://schemas.microsoft.com/office/2007/relationships/media" Target="file:///E:\11LISTOPADA\Lekcja\Piosenka%20m&#322;odego%20patrioty.(videoo.info).mp4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file:///E:\11LISTOPADA\Lekcja\Polska%20w%20okresie%20rozbior&#243;w%201772-1918.mp4" TargetMode="External"/><Relationship Id="rId1" Type="http://schemas.microsoft.com/office/2007/relationships/media" Target="file:///E:\11LISTOPADA\Lekcja\Polska%20w%20okresie%20rozbior&#243;w%201772-1918.mp4" TargetMode="Externa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Obraz 381"/>
          <p:cNvPicPr/>
          <p:nvPr/>
        </p:nvPicPr>
        <p:blipFill>
          <a:blip r:embed="rId2" cstate="print"/>
          <a:srcRect l="19301" r="11759"/>
          <a:stretch/>
        </p:blipFill>
        <p:spPr>
          <a:xfrm>
            <a:off x="7416000" y="5201280"/>
            <a:ext cx="1294560" cy="1565280"/>
          </a:xfrm>
          <a:prstGeom prst="rect">
            <a:avLst/>
          </a:prstGeom>
          <a:ln>
            <a:noFill/>
          </a:ln>
        </p:spPr>
      </p:pic>
      <p:sp>
        <p:nvSpPr>
          <p:cNvPr id="383" name="CustomShape 1"/>
          <p:cNvSpPr/>
          <p:nvPr/>
        </p:nvSpPr>
        <p:spPr>
          <a:xfrm>
            <a:off x="457200" y="432000"/>
            <a:ext cx="8227440" cy="194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  <a:ea typeface="DejaVu Sans"/>
              </a:rPr>
              <a:t>„POLSKA ROZBŁYSŁA W LISTOPADZIE.”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504000" y="2376000"/>
            <a:ext cx="8227440" cy="397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  <a:ea typeface="DejaVu Sans"/>
              </a:rPr>
              <a:t>100 ROCZNICA ODZYSKANIA NIEPODLEGŁOŚCI.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  <a:ea typeface="DejaVu Sans"/>
              </a:rPr>
              <a:t>1918-2018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  <a:ea typeface="DejaVu Sans"/>
              </a:rPr>
              <a:t>ZAJĘCIA EDUKACJI WCZESNOSZKOLNEJ W RAMACH PROJEKTU EDUKACYJNEGO.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5" name="Obraz 384"/>
          <p:cNvPicPr/>
          <p:nvPr/>
        </p:nvPicPr>
        <p:blipFill>
          <a:blip r:embed="rId3" cstate="print"/>
          <a:stretch/>
        </p:blipFill>
        <p:spPr>
          <a:xfrm>
            <a:off x="98280" y="1435320"/>
            <a:ext cx="1772280" cy="164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685800" y="465120"/>
            <a:ext cx="7769160" cy="142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To właśnie dla nich Józef Wybicki ułożył słynną „Pieśń legionów polskich” zwaną później </a:t>
            </a: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„MAZURKIEM DĄBROWSKIEGO”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5" name="CustomShape 2"/>
          <p:cNvSpPr/>
          <p:nvPr/>
        </p:nvSpPr>
        <p:spPr>
          <a:xfrm>
            <a:off x="642960" y="1928880"/>
            <a:ext cx="7561800" cy="411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720" indent="-336600">
              <a:lnSpc>
                <a:spcPct val="100000"/>
              </a:lnSpc>
            </a:pPr>
            <a:r>
              <a:rPr lang="pl-PL" sz="3200" b="1" strike="noStrike" spc="-1">
                <a:solidFill>
                  <a:srgbClr val="FFFF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Ta pieśń patriotyczna stała się naszym hymnem narodowym.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6" name="Obraz 277"/>
          <p:cNvPicPr/>
          <p:nvPr/>
        </p:nvPicPr>
        <p:blipFill>
          <a:blip r:embed="rId3" cstate="print"/>
          <a:stretch/>
        </p:blipFill>
        <p:spPr>
          <a:xfrm>
            <a:off x="4343400" y="3276720"/>
            <a:ext cx="2359080" cy="273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457200" y="1224000"/>
            <a:ext cx="8225640" cy="168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2"/>
          <p:cNvSpPr/>
          <p:nvPr/>
        </p:nvSpPr>
        <p:spPr>
          <a:xfrm>
            <a:off x="457200" y="1604520"/>
            <a:ext cx="8225640" cy="397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"/>
          <p:cNvSpPr/>
          <p:nvPr/>
        </p:nvSpPr>
        <p:spPr>
          <a:xfrm>
            <a:off x="914400" y="360000"/>
            <a:ext cx="7768440" cy="86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Mazurek Dąbrowskiego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CustomShape 4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Hymn Rzeczypospolitej Polskiej (Mazurek Dąbrowskiego) z tekst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7572" y="260648"/>
            <a:ext cx="8064896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457200" y="1505880"/>
            <a:ext cx="8225640" cy="146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2"/>
          <p:cNvSpPr/>
          <p:nvPr/>
        </p:nvSpPr>
        <p:spPr>
          <a:xfrm>
            <a:off x="457200" y="1604520"/>
            <a:ext cx="8225640" cy="397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3"/>
          <p:cNvSpPr/>
          <p:nvPr/>
        </p:nvSpPr>
        <p:spPr>
          <a:xfrm>
            <a:off x="648000" y="348120"/>
            <a:ext cx="7484760" cy="621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3.Jak Czarniecki do Poznania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Po szwedzkim zaborze,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Dla ojczyzny ratowania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Wracał się przez morze.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Ref. Marsz, marsz, Dąbrowski,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      Z ziemi włoskiej do Polski,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      Za twoim przewodem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      Złączym się z narodem.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4. Mówił ojciec do swej Basi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Cały zapłakany: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"Słuchaj jeno, pono nasi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Biją w tarabany."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Marsz, marsz, Dąbrowski...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504000" y="266760"/>
            <a:ext cx="8420760" cy="282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Matki Polki  pamiętały o swojej polskości i uczyły swoje dzieci :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- języka polskiego,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- polskiej kultury,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- polskich obyczajów i tradycji.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CustomShape 2"/>
          <p:cNvSpPr/>
          <p:nvPr/>
        </p:nvSpPr>
        <p:spPr>
          <a:xfrm>
            <a:off x="457200" y="2088000"/>
            <a:ext cx="5155560" cy="4388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720" indent="-336600">
              <a:lnSpc>
                <a:spcPct val="100000"/>
              </a:lnSpc>
            </a:pPr>
            <a:r>
              <a:rPr lang="pl-PL" sz="2800" b="0" strike="noStrike" spc="-1">
                <a:solidFill>
                  <a:srgbClr val="FFFF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>
              <a:lnSpc>
                <a:spcPct val="100000"/>
              </a:lnSpc>
            </a:pPr>
            <a:r>
              <a:rPr lang="pl-PL" sz="2800" b="0" strike="noStrike" spc="-1">
                <a:solidFill>
                  <a:srgbClr val="FFFF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>
              <a:lnSpc>
                <a:spcPct val="100000"/>
              </a:lnSpc>
            </a:pP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Każde polskie dziecko umiało na pamięć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>
              <a:lnSpc>
                <a:spcPct val="100000"/>
              </a:lnSpc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	</a:t>
            </a:r>
            <a:r>
              <a:rPr lang="pl-PL" sz="3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KATECHIZM POLSKIEGO DZIECKA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6" name="Obraz 288"/>
          <p:cNvPicPr/>
          <p:nvPr/>
        </p:nvPicPr>
        <p:blipFill>
          <a:blip r:embed="rId3" cstate="print"/>
          <a:stretch/>
        </p:blipFill>
        <p:spPr>
          <a:xfrm>
            <a:off x="3783240" y="4776840"/>
            <a:ext cx="1901520" cy="1339920"/>
          </a:xfrm>
          <a:prstGeom prst="rect">
            <a:avLst/>
          </a:prstGeom>
          <a:ln>
            <a:noFill/>
          </a:ln>
        </p:spPr>
      </p:pic>
      <p:pic>
        <p:nvPicPr>
          <p:cNvPr id="427" name="Obraz 289"/>
          <p:cNvPicPr/>
          <p:nvPr/>
        </p:nvPicPr>
        <p:blipFill>
          <a:blip r:embed="rId4" cstate="print"/>
          <a:stretch/>
        </p:blipFill>
        <p:spPr>
          <a:xfrm>
            <a:off x="5512320" y="2987280"/>
            <a:ext cx="3241080" cy="2093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685800" y="297000"/>
            <a:ext cx="7769160" cy="1307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40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Dziś każde polskie dziecko zna doskonale ten wiersz: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CustomShape 2"/>
          <p:cNvSpPr/>
          <p:nvPr/>
        </p:nvSpPr>
        <p:spPr>
          <a:xfrm>
            <a:off x="504000" y="1531440"/>
            <a:ext cx="3882960" cy="4873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Kto ty jesteś?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Polak mały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Jaki znak twój?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Orzeł biały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Gdzie ty mieszkasz?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Między swemi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W jakim kraju?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W polskiej ziemi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Czym ta ziemia?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Mą Ojczyzną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Czym zdobyta?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Krwią i blizną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CustomShape 3"/>
          <p:cNvSpPr/>
          <p:nvPr/>
        </p:nvSpPr>
        <p:spPr>
          <a:xfrm>
            <a:off x="5105520" y="1905120"/>
            <a:ext cx="3806640" cy="4636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39480" indent="-336240">
              <a:lnSpc>
                <a:spcPct val="10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Czy ją kochasz?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10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Kocham szczerze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10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A w co wierzysz?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10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W Polskę wierzę!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10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Czym ty dla niej?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10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Wdzięczne dziecię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10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Coś jej winien?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100000"/>
              </a:lnSpc>
              <a:buClr>
                <a:srgbClr val="FFFFCC"/>
              </a:buClr>
              <a:buFont typeface="Times New Roman"/>
              <a:buChar char="•"/>
            </a:pP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Oddać życie</a:t>
            </a:r>
            <a:r>
              <a:rPr lang="pl-PL" sz="2800" b="0" strike="noStrike" spc="-1">
                <a:solidFill>
                  <a:srgbClr val="FFFF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36600"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Zi - Co to jest niepodległość piosenka dla dzieci.(videoo.inf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9511" y="260648"/>
            <a:ext cx="8704967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1295280" y="3200400"/>
            <a:ext cx="6396840" cy="159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000" b="0" strike="noStrike" spc="-1">
                <a:solidFill>
                  <a:srgbClr val="696464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OPOWIEŚĆ O JÓZEFIE PIŁSUDSKIM</a:t>
            </a:r>
            <a:endParaRPr lang="pl-PL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2" name="CustomShape 2"/>
          <p:cNvSpPr/>
          <p:nvPr/>
        </p:nvSpPr>
        <p:spPr>
          <a:xfrm>
            <a:off x="457200" y="1505880"/>
            <a:ext cx="8225640" cy="146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3" name="Obraz 295"/>
          <p:cNvPicPr/>
          <p:nvPr/>
        </p:nvPicPr>
        <p:blipFill>
          <a:blip r:embed="rId2" cstate="print"/>
          <a:stretch/>
        </p:blipFill>
        <p:spPr>
          <a:xfrm>
            <a:off x="6922800" y="4279680"/>
            <a:ext cx="1953360" cy="2373120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685800" y="312840"/>
            <a:ext cx="7769160" cy="1734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Przed wybuchem I wojny światowej </a:t>
            </a: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JÓZEF  PIŁSUDSKI</a:t>
            </a:r>
            <a:r>
              <a:rPr lang="pl-PL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– jako komendant - tworzy Pierwszą Kompanię Kadrową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5" name="CustomShape 2"/>
          <p:cNvSpPr/>
          <p:nvPr/>
        </p:nvSpPr>
        <p:spPr>
          <a:xfrm>
            <a:off x="4648320" y="2514600"/>
            <a:ext cx="3806640" cy="357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720" indent="-336600">
              <a:lnSpc>
                <a:spcPct val="100000"/>
              </a:lnSpc>
            </a:pPr>
            <a:r>
              <a:rPr lang="pl-PL" sz="2800" b="0" strike="noStrike" spc="-1">
                <a:solidFill>
                  <a:srgbClr val="FFFF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r>
              <a:rPr lang="pl-PL" sz="2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Na zdjęciu widzimy Józefa Piłsudskiego jako ułana czyli żołnierza jeżdżącego konno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6" name="Obraz 298"/>
          <p:cNvPicPr/>
          <p:nvPr/>
        </p:nvPicPr>
        <p:blipFill>
          <a:blip r:embed="rId3" cstate="print"/>
          <a:stretch/>
        </p:blipFill>
        <p:spPr>
          <a:xfrm>
            <a:off x="1143000" y="2438280"/>
            <a:ext cx="2909880" cy="4108680"/>
          </a:xfrm>
          <a:prstGeom prst="rect">
            <a:avLst/>
          </a:prstGeom>
          <a:ln>
            <a:noFill/>
          </a:ln>
        </p:spPr>
      </p:pic>
      <p:sp>
        <p:nvSpPr>
          <p:cNvPr id="437" name="CustomShape 3"/>
          <p:cNvSpPr/>
          <p:nvPr/>
        </p:nvSpPr>
        <p:spPr>
          <a:xfrm>
            <a:off x="1143000" y="2438280"/>
            <a:ext cx="2909880" cy="410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9" name="Content Placeholder 3"/>
          <p:cNvPicPr/>
          <p:nvPr/>
        </p:nvPicPr>
        <p:blipFill>
          <a:blip r:embed="rId2" cstate="print"/>
          <a:srcRect r="12092"/>
          <a:stretch/>
        </p:blipFill>
        <p:spPr>
          <a:xfrm rot="5400000">
            <a:off x="1353960" y="54720"/>
            <a:ext cx="6548760" cy="672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1" name="Content Placeholder 3"/>
          <p:cNvPicPr/>
          <p:nvPr/>
        </p:nvPicPr>
        <p:blipFill>
          <a:blip r:embed="rId2" cstate="print"/>
          <a:srcRect r="11999"/>
          <a:stretch/>
        </p:blipFill>
        <p:spPr>
          <a:xfrm rot="5400000">
            <a:off x="1360080" y="221760"/>
            <a:ext cx="6620760" cy="631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osenka młodego patrioty.(videoo.inf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7504" y="188640"/>
            <a:ext cx="8960996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3" name="Content Placeholder 3"/>
          <p:cNvPicPr/>
          <p:nvPr/>
        </p:nvPicPr>
        <p:blipFill>
          <a:blip r:embed="rId2" cstate="print"/>
          <a:srcRect l="4966" r="12267"/>
          <a:stretch/>
        </p:blipFill>
        <p:spPr>
          <a:xfrm rot="5400000">
            <a:off x="1497240" y="410400"/>
            <a:ext cx="6548760" cy="600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5" name="Content Placeholder 3"/>
          <p:cNvPicPr/>
          <p:nvPr/>
        </p:nvPicPr>
        <p:blipFill>
          <a:blip r:embed="rId2" cstate="print"/>
          <a:srcRect r="15127"/>
          <a:stretch/>
        </p:blipFill>
        <p:spPr>
          <a:xfrm rot="5400000">
            <a:off x="1218960" y="220680"/>
            <a:ext cx="6476760" cy="631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7" name="Content Placeholder 3"/>
          <p:cNvPicPr/>
          <p:nvPr/>
        </p:nvPicPr>
        <p:blipFill>
          <a:blip r:embed="rId2" cstate="print"/>
          <a:srcRect l="6192" r="6371"/>
          <a:stretch/>
        </p:blipFill>
        <p:spPr>
          <a:xfrm rot="5400000">
            <a:off x="1524960" y="181800"/>
            <a:ext cx="6715080" cy="6450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9" name="Content Placeholder 3"/>
          <p:cNvPicPr/>
          <p:nvPr/>
        </p:nvPicPr>
        <p:blipFill>
          <a:blip r:embed="rId2" cstate="print"/>
          <a:srcRect l="7617" r="12995"/>
          <a:stretch/>
        </p:blipFill>
        <p:spPr>
          <a:xfrm rot="5400000">
            <a:off x="1453680" y="370440"/>
            <a:ext cx="6635880" cy="600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1" name="Content Placeholder 3"/>
          <p:cNvPicPr/>
          <p:nvPr/>
        </p:nvPicPr>
        <p:blipFill>
          <a:blip r:embed="rId2" cstate="print"/>
          <a:srcRect l="2698" r="8656"/>
          <a:stretch/>
        </p:blipFill>
        <p:spPr>
          <a:xfrm rot="5400000">
            <a:off x="1458720" y="13680"/>
            <a:ext cx="6620760" cy="6733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3" name="Content Placeholder 3"/>
          <p:cNvPicPr/>
          <p:nvPr/>
        </p:nvPicPr>
        <p:blipFill>
          <a:blip r:embed="rId2" cstate="print"/>
          <a:srcRect r="14422"/>
          <a:stretch/>
        </p:blipFill>
        <p:spPr>
          <a:xfrm rot="5400000">
            <a:off x="1353240" y="198000"/>
            <a:ext cx="6620760" cy="651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5" name="Content Placeholder 3"/>
          <p:cNvPicPr/>
          <p:nvPr/>
        </p:nvPicPr>
        <p:blipFill>
          <a:blip r:embed="rId2" cstate="print"/>
          <a:srcRect l="8158" r="13359"/>
          <a:stretch/>
        </p:blipFill>
        <p:spPr>
          <a:xfrm rot="5400000">
            <a:off x="1291680" y="51840"/>
            <a:ext cx="6642720" cy="667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7" name="Content Placeholder 3"/>
          <p:cNvPicPr/>
          <p:nvPr/>
        </p:nvPicPr>
        <p:blipFill>
          <a:blip r:embed="rId2" cstate="print"/>
          <a:srcRect l="6882" r="11204"/>
          <a:stretch/>
        </p:blipFill>
        <p:spPr>
          <a:xfrm rot="5400000">
            <a:off x="1368720" y="141480"/>
            <a:ext cx="6620760" cy="648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9" name="Content Placeholder 3"/>
          <p:cNvPicPr/>
          <p:nvPr/>
        </p:nvPicPr>
        <p:blipFill>
          <a:blip r:embed="rId2" cstate="print"/>
          <a:srcRect l="3829" r="10881"/>
          <a:stretch/>
        </p:blipFill>
        <p:spPr>
          <a:xfrm rot="5400000">
            <a:off x="1298880" y="392760"/>
            <a:ext cx="6764760" cy="597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1" name="Content Placeholder 3"/>
          <p:cNvPicPr/>
          <p:nvPr/>
        </p:nvPicPr>
        <p:blipFill>
          <a:blip r:embed="rId2" cstate="print"/>
          <a:srcRect l="11697" r="12761"/>
          <a:stretch/>
        </p:blipFill>
        <p:spPr>
          <a:xfrm rot="5400000">
            <a:off x="1410480" y="281520"/>
            <a:ext cx="6620760" cy="6194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pl-PL" sz="3600" b="1" strike="noStrike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SYMBOLE NARODOWE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0" name="Obraz 254"/>
          <p:cNvPicPr/>
          <p:nvPr/>
        </p:nvPicPr>
        <p:blipFill>
          <a:blip r:embed="rId2" cstate="print"/>
          <a:stretch/>
        </p:blipFill>
        <p:spPr>
          <a:xfrm>
            <a:off x="603000" y="1604520"/>
            <a:ext cx="7933680" cy="397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CustomShape 2"/>
          <p:cNvSpPr/>
          <p:nvPr/>
        </p:nvSpPr>
        <p:spPr>
          <a:xfrm>
            <a:off x="155520" y="-144360"/>
            <a:ext cx="301320" cy="30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4" name="Obraz 5"/>
          <p:cNvPicPr/>
          <p:nvPr/>
        </p:nvPicPr>
        <p:blipFill>
          <a:blip r:embed="rId2" cstate="print"/>
          <a:srcRect t="7189" b="10552"/>
          <a:stretch/>
        </p:blipFill>
        <p:spPr>
          <a:xfrm>
            <a:off x="1728000" y="72000"/>
            <a:ext cx="5684760" cy="669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6" name="Content Placeholder 3"/>
          <p:cNvPicPr/>
          <p:nvPr/>
        </p:nvPicPr>
        <p:blipFill>
          <a:blip r:embed="rId2" cstate="print"/>
          <a:srcRect l="4861" r="11806"/>
          <a:stretch/>
        </p:blipFill>
        <p:spPr>
          <a:xfrm rot="5400000">
            <a:off x="1224360" y="503280"/>
            <a:ext cx="6590160" cy="586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8" name="Content Placeholder 3"/>
          <p:cNvPicPr/>
          <p:nvPr/>
        </p:nvPicPr>
        <p:blipFill>
          <a:blip r:embed="rId2" cstate="print"/>
          <a:srcRect l="5973" r="10695"/>
          <a:stretch/>
        </p:blipFill>
        <p:spPr>
          <a:xfrm rot="5400000">
            <a:off x="1365480" y="301680"/>
            <a:ext cx="6580080" cy="614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0" name="Content Placeholder 3"/>
          <p:cNvPicPr/>
          <p:nvPr/>
        </p:nvPicPr>
        <p:blipFill>
          <a:blip r:embed="rId2" cstate="print"/>
          <a:srcRect l="5847" r="11552"/>
          <a:stretch/>
        </p:blipFill>
        <p:spPr>
          <a:xfrm rot="5400000">
            <a:off x="1295640" y="514800"/>
            <a:ext cx="6548760" cy="577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2" name="Content Placeholder 3"/>
          <p:cNvPicPr/>
          <p:nvPr/>
        </p:nvPicPr>
        <p:blipFill>
          <a:blip r:embed="rId2" cstate="print"/>
          <a:srcRect l="4727" r="15380"/>
          <a:stretch/>
        </p:blipFill>
        <p:spPr>
          <a:xfrm rot="5400000">
            <a:off x="1278360" y="395280"/>
            <a:ext cx="6766560" cy="615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4" name="Content Placeholder 3"/>
          <p:cNvPicPr/>
          <p:nvPr/>
        </p:nvPicPr>
        <p:blipFill>
          <a:blip r:embed="rId2" cstate="print"/>
          <a:srcRect l="1068" r="11353"/>
          <a:stretch/>
        </p:blipFill>
        <p:spPr>
          <a:xfrm rot="5400000">
            <a:off x="1405440" y="588600"/>
            <a:ext cx="6640560" cy="556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6" name="Content Placeholder 3"/>
          <p:cNvPicPr/>
          <p:nvPr/>
        </p:nvPicPr>
        <p:blipFill>
          <a:blip r:embed="rId2" cstate="print"/>
          <a:srcRect r="12142"/>
          <a:stretch/>
        </p:blipFill>
        <p:spPr>
          <a:xfrm rot="5400000">
            <a:off x="1267920" y="616680"/>
            <a:ext cx="6576120" cy="557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8" name="Content Placeholder 3"/>
          <p:cNvPicPr/>
          <p:nvPr/>
        </p:nvPicPr>
        <p:blipFill>
          <a:blip r:embed="rId2" cstate="print"/>
          <a:srcRect r="17240"/>
          <a:stretch/>
        </p:blipFill>
        <p:spPr>
          <a:xfrm rot="5400000">
            <a:off x="1285920" y="472320"/>
            <a:ext cx="6593400" cy="584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0" name="Content Placeholder 3"/>
          <p:cNvPicPr/>
          <p:nvPr/>
        </p:nvPicPr>
        <p:blipFill>
          <a:blip r:embed="rId2" cstate="print"/>
          <a:srcRect r="12553"/>
          <a:stretch/>
        </p:blipFill>
        <p:spPr>
          <a:xfrm rot="5400000">
            <a:off x="1384920" y="558000"/>
            <a:ext cx="6692760" cy="5784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2" name="Content Placeholder 3"/>
          <p:cNvPicPr/>
          <p:nvPr/>
        </p:nvPicPr>
        <p:blipFill>
          <a:blip r:embed="rId2" cstate="print"/>
          <a:srcRect l="4846" r="9963"/>
          <a:stretch/>
        </p:blipFill>
        <p:spPr>
          <a:xfrm rot="5400000">
            <a:off x="1350000" y="480600"/>
            <a:ext cx="6548760" cy="586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0" y="585720"/>
            <a:ext cx="7769160" cy="1185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      Dziś – nasza Ojczyzna - Polska        wygląda na mapie tak: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2" name="Obraz 256"/>
          <p:cNvPicPr/>
          <p:nvPr/>
        </p:nvPicPr>
        <p:blipFill>
          <a:blip r:embed="rId3" cstate="print"/>
          <a:stretch/>
        </p:blipFill>
        <p:spPr>
          <a:xfrm>
            <a:off x="1835280" y="1872000"/>
            <a:ext cx="5073480" cy="474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4" name="Content Placeholder 3"/>
          <p:cNvPicPr/>
          <p:nvPr/>
        </p:nvPicPr>
        <p:blipFill>
          <a:blip r:embed="rId2" cstate="print"/>
          <a:srcRect l="8650" t="5603" r="14309"/>
          <a:stretch/>
        </p:blipFill>
        <p:spPr>
          <a:xfrm rot="5400000">
            <a:off x="1198800" y="312840"/>
            <a:ext cx="6692760" cy="6060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6" name="Content Placeholder 3"/>
          <p:cNvPicPr/>
          <p:nvPr/>
        </p:nvPicPr>
        <p:blipFill>
          <a:blip r:embed="rId2" cstate="print"/>
          <a:srcRect r="14772"/>
          <a:stretch/>
        </p:blipFill>
        <p:spPr>
          <a:xfrm rot="5400000">
            <a:off x="1251720" y="423360"/>
            <a:ext cx="6620760" cy="591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8" name="Content Placeholder 3"/>
          <p:cNvPicPr/>
          <p:nvPr/>
        </p:nvPicPr>
        <p:blipFill>
          <a:blip r:embed="rId2" cstate="print"/>
          <a:srcRect r="15002"/>
          <a:stretch/>
        </p:blipFill>
        <p:spPr>
          <a:xfrm rot="5400000">
            <a:off x="1369800" y="570960"/>
            <a:ext cx="6693840" cy="568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2" cstate="print"/>
          <a:srcRect l="5317" r="13154"/>
          <a:stretch/>
        </p:blipFill>
        <p:spPr>
          <a:xfrm rot="5400000">
            <a:off x="1225440" y="642960"/>
            <a:ext cx="6768000" cy="546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2" name="Content Placeholder 3"/>
          <p:cNvPicPr/>
          <p:nvPr/>
        </p:nvPicPr>
        <p:blipFill>
          <a:blip r:embed="rId2" cstate="print"/>
          <a:srcRect l="2205" r="9555"/>
          <a:stretch/>
        </p:blipFill>
        <p:spPr>
          <a:xfrm rot="5400000">
            <a:off x="987840" y="847800"/>
            <a:ext cx="6854400" cy="515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4" name="Content Placeholder 3"/>
          <p:cNvPicPr/>
          <p:nvPr/>
        </p:nvPicPr>
        <p:blipFill>
          <a:blip r:embed="rId2" cstate="print"/>
          <a:srcRect l="4632" r="14187"/>
          <a:stretch/>
        </p:blipFill>
        <p:spPr>
          <a:xfrm rot="5400000">
            <a:off x="1381680" y="741240"/>
            <a:ext cx="6671520" cy="525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6" name="Content Placeholder 3"/>
          <p:cNvPicPr/>
          <p:nvPr/>
        </p:nvPicPr>
        <p:blipFill>
          <a:blip r:embed="rId2" cstate="print"/>
          <a:srcRect l="4391" r="13150"/>
          <a:stretch/>
        </p:blipFill>
        <p:spPr>
          <a:xfrm rot="5400000">
            <a:off x="1226520" y="767160"/>
            <a:ext cx="6728400" cy="529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8" name="Content Placeholder 3"/>
          <p:cNvPicPr/>
          <p:nvPr/>
        </p:nvPicPr>
        <p:blipFill>
          <a:blip r:embed="rId2" cstate="print"/>
          <a:srcRect l="4391" r="9796"/>
          <a:stretch/>
        </p:blipFill>
        <p:spPr>
          <a:xfrm rot="5400000">
            <a:off x="1485720" y="655920"/>
            <a:ext cx="6714000" cy="550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0" name="Content Placeholder 3"/>
          <p:cNvPicPr/>
          <p:nvPr/>
        </p:nvPicPr>
        <p:blipFill>
          <a:blip r:embed="rId2" cstate="print"/>
          <a:srcRect r="11847"/>
          <a:stretch/>
        </p:blipFill>
        <p:spPr>
          <a:xfrm rot="5400000">
            <a:off x="1474920" y="500040"/>
            <a:ext cx="6768360" cy="576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2" name="Content Placeholder 3"/>
          <p:cNvPicPr/>
          <p:nvPr/>
        </p:nvPicPr>
        <p:blipFill>
          <a:blip r:embed="rId2" cstate="print"/>
          <a:srcRect l="5849" r="11955"/>
          <a:stretch/>
        </p:blipFill>
        <p:spPr>
          <a:xfrm rot="5400000">
            <a:off x="1343160" y="427680"/>
            <a:ext cx="6620760" cy="590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288000" y="288000"/>
            <a:ext cx="8708760" cy="154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0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Ale wiele lat temu za sprawą trzech potężnych sąsiadów Polski: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432000" y="1728000"/>
            <a:ext cx="6116760" cy="4875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Bookman Old Style"/>
              <a:buChar char="•"/>
            </a:pPr>
            <a:r>
              <a:rPr lang="pl-PL" sz="3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Prus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Bookman Old Style"/>
              <a:buChar char="•"/>
            </a:pPr>
            <a:r>
              <a:rPr lang="pl-PL" sz="3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Austrii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39480" indent="-336240">
              <a:lnSpc>
                <a:spcPct val="90000"/>
              </a:lnSpc>
              <a:buClr>
                <a:srgbClr val="FFFFCC"/>
              </a:buClr>
              <a:buFont typeface="Bookman Old Style"/>
              <a:buChar char="•"/>
            </a:pPr>
            <a:r>
              <a:rPr lang="pl-PL" sz="3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Rosji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36600">
              <a:lnSpc>
                <a:spcPct val="9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 Polska przestała istnieć.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36600">
              <a:lnSpc>
                <a:spcPct val="9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36600">
              <a:lnSpc>
                <a:spcPct val="9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 Podzielili oni nasz kraj między siebie, zupełnie tak, jak dzieli się tort na urodzinach ...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5" name="Obraz 259"/>
          <p:cNvPicPr/>
          <p:nvPr/>
        </p:nvPicPr>
        <p:blipFill>
          <a:blip r:embed="rId3" cstate="print"/>
          <a:stretch/>
        </p:blipFill>
        <p:spPr>
          <a:xfrm>
            <a:off x="6480000" y="4824000"/>
            <a:ext cx="2228760" cy="1580760"/>
          </a:xfrm>
          <a:prstGeom prst="rect">
            <a:avLst/>
          </a:prstGeom>
          <a:ln>
            <a:noFill/>
          </a:ln>
        </p:spPr>
      </p:pic>
      <p:sp>
        <p:nvSpPr>
          <p:cNvPr id="396" name="CustomShape 3"/>
          <p:cNvSpPr/>
          <p:nvPr/>
        </p:nvSpPr>
        <p:spPr>
          <a:xfrm>
            <a:off x="6480000" y="4824000"/>
            <a:ext cx="2228760" cy="1580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4" name="Content Placeholder 3"/>
          <p:cNvPicPr/>
          <p:nvPr/>
        </p:nvPicPr>
        <p:blipFill>
          <a:blip r:embed="rId2" cstate="print"/>
          <a:srcRect l="6769" r="15431"/>
          <a:stretch/>
        </p:blipFill>
        <p:spPr>
          <a:xfrm rot="5400000">
            <a:off x="1161000" y="743400"/>
            <a:ext cx="6710400" cy="536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6" name="Content Placeholder 7"/>
          <p:cNvPicPr/>
          <p:nvPr/>
        </p:nvPicPr>
        <p:blipFill>
          <a:blip r:embed="rId2" cstate="print"/>
          <a:srcRect l="7745" r="12666"/>
          <a:stretch/>
        </p:blipFill>
        <p:spPr>
          <a:xfrm rot="5400000">
            <a:off x="1103040" y="480600"/>
            <a:ext cx="6620760" cy="594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8" name="Content Placeholder 3"/>
          <p:cNvPicPr/>
          <p:nvPr/>
        </p:nvPicPr>
        <p:blipFill>
          <a:blip r:embed="rId2" cstate="print"/>
          <a:srcRect l="3385" r="6414"/>
          <a:stretch/>
        </p:blipFill>
        <p:spPr>
          <a:xfrm rot="5400000">
            <a:off x="1494000" y="665640"/>
            <a:ext cx="6620760" cy="542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0" name="Content Placeholder 5"/>
          <p:cNvPicPr/>
          <p:nvPr/>
        </p:nvPicPr>
        <p:blipFill>
          <a:blip r:embed="rId2" cstate="print"/>
          <a:srcRect l="6634" r="8247"/>
          <a:stretch/>
        </p:blipFill>
        <p:spPr>
          <a:xfrm rot="5400000">
            <a:off x="1443960" y="523440"/>
            <a:ext cx="6692760" cy="578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2" name="Obraz 6"/>
          <p:cNvPicPr/>
          <p:nvPr/>
        </p:nvPicPr>
        <p:blipFill>
          <a:blip r:embed="rId2" cstate="print"/>
          <a:stretch/>
        </p:blipFill>
        <p:spPr>
          <a:xfrm>
            <a:off x="4356000" y="1196640"/>
            <a:ext cx="4042440" cy="4388760"/>
          </a:xfrm>
          <a:prstGeom prst="rect">
            <a:avLst/>
          </a:prstGeom>
          <a:ln>
            <a:noFill/>
          </a:ln>
        </p:spPr>
      </p:pic>
      <p:pic>
        <p:nvPicPr>
          <p:cNvPr id="513" name="Obraz 11"/>
          <p:cNvPicPr/>
          <p:nvPr/>
        </p:nvPicPr>
        <p:blipFill>
          <a:blip r:embed="rId3" cstate="print"/>
          <a:stretch/>
        </p:blipFill>
        <p:spPr>
          <a:xfrm>
            <a:off x="1187640" y="3332520"/>
            <a:ext cx="2189520" cy="2923920"/>
          </a:xfrm>
          <a:prstGeom prst="rect">
            <a:avLst/>
          </a:prstGeom>
          <a:ln>
            <a:noFill/>
          </a:ln>
        </p:spPr>
      </p:pic>
      <p:pic>
        <p:nvPicPr>
          <p:cNvPr id="514" name="Obraz 12"/>
          <p:cNvPicPr/>
          <p:nvPr/>
        </p:nvPicPr>
        <p:blipFill>
          <a:blip r:embed="rId4" cstate="print"/>
          <a:stretch/>
        </p:blipFill>
        <p:spPr>
          <a:xfrm>
            <a:off x="251640" y="260640"/>
            <a:ext cx="3654720" cy="261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6" name="Obraz 3"/>
          <p:cNvPicPr/>
          <p:nvPr/>
        </p:nvPicPr>
        <p:blipFill>
          <a:blip r:embed="rId2" cstate="print"/>
          <a:stretch/>
        </p:blipFill>
        <p:spPr>
          <a:xfrm>
            <a:off x="611640" y="692640"/>
            <a:ext cx="2328480" cy="2876760"/>
          </a:xfrm>
          <a:prstGeom prst="rect">
            <a:avLst/>
          </a:prstGeom>
          <a:ln>
            <a:noFill/>
          </a:ln>
        </p:spPr>
      </p:pic>
      <p:pic>
        <p:nvPicPr>
          <p:cNvPr id="517" name="Obraz 4"/>
          <p:cNvPicPr/>
          <p:nvPr/>
        </p:nvPicPr>
        <p:blipFill>
          <a:blip r:embed="rId3" cstate="print"/>
          <a:stretch/>
        </p:blipFill>
        <p:spPr>
          <a:xfrm>
            <a:off x="5868000" y="608400"/>
            <a:ext cx="2228760" cy="2859840"/>
          </a:xfrm>
          <a:prstGeom prst="rect">
            <a:avLst/>
          </a:prstGeom>
          <a:ln>
            <a:noFill/>
          </a:ln>
        </p:spPr>
      </p:pic>
      <p:pic>
        <p:nvPicPr>
          <p:cNvPr id="518" name="Obraz 5"/>
          <p:cNvPicPr/>
          <p:nvPr/>
        </p:nvPicPr>
        <p:blipFill>
          <a:blip r:embed="rId4" cstate="print"/>
          <a:stretch/>
        </p:blipFill>
        <p:spPr>
          <a:xfrm>
            <a:off x="3276000" y="2541600"/>
            <a:ext cx="2300760" cy="3431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Obraz 5"/>
          <p:cNvPicPr/>
          <p:nvPr/>
        </p:nvPicPr>
        <p:blipFill>
          <a:blip r:embed="rId2" cstate="print"/>
          <a:stretch/>
        </p:blipFill>
        <p:spPr>
          <a:xfrm>
            <a:off x="4860000" y="188640"/>
            <a:ext cx="4018680" cy="3493440"/>
          </a:xfrm>
          <a:prstGeom prst="rect">
            <a:avLst/>
          </a:prstGeom>
          <a:ln>
            <a:noFill/>
          </a:ln>
        </p:spPr>
      </p:pic>
      <p:pic>
        <p:nvPicPr>
          <p:cNvPr id="520" name="Obraz 6"/>
          <p:cNvPicPr/>
          <p:nvPr/>
        </p:nvPicPr>
        <p:blipFill>
          <a:blip r:embed="rId3" cstate="print"/>
          <a:stretch/>
        </p:blipFill>
        <p:spPr>
          <a:xfrm>
            <a:off x="683640" y="3861000"/>
            <a:ext cx="3020760" cy="2553480"/>
          </a:xfrm>
          <a:prstGeom prst="rect">
            <a:avLst/>
          </a:prstGeom>
          <a:ln>
            <a:noFill/>
          </a:ln>
        </p:spPr>
      </p:pic>
      <p:pic>
        <p:nvPicPr>
          <p:cNvPr id="521" name="Obraz 7"/>
          <p:cNvPicPr/>
          <p:nvPr/>
        </p:nvPicPr>
        <p:blipFill>
          <a:blip r:embed="rId4" cstate="print"/>
          <a:stretch/>
        </p:blipFill>
        <p:spPr>
          <a:xfrm>
            <a:off x="6372360" y="3789000"/>
            <a:ext cx="2050920" cy="2774520"/>
          </a:xfrm>
          <a:prstGeom prst="rect">
            <a:avLst/>
          </a:prstGeom>
          <a:ln>
            <a:noFill/>
          </a:ln>
        </p:spPr>
      </p:pic>
      <p:pic>
        <p:nvPicPr>
          <p:cNvPr id="522" name="Obraz 8"/>
          <p:cNvPicPr/>
          <p:nvPr/>
        </p:nvPicPr>
        <p:blipFill>
          <a:blip r:embed="rId5" cstate="print"/>
          <a:stretch/>
        </p:blipFill>
        <p:spPr>
          <a:xfrm>
            <a:off x="323640" y="476640"/>
            <a:ext cx="4028760" cy="302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Obraz 3"/>
          <p:cNvPicPr/>
          <p:nvPr/>
        </p:nvPicPr>
        <p:blipFill>
          <a:blip r:embed="rId2" cstate="print"/>
          <a:stretch/>
        </p:blipFill>
        <p:spPr>
          <a:xfrm>
            <a:off x="827640" y="332640"/>
            <a:ext cx="7676640" cy="616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Obraz 3"/>
          <p:cNvPicPr/>
          <p:nvPr/>
        </p:nvPicPr>
        <p:blipFill>
          <a:blip r:embed="rId2" cstate="print"/>
          <a:stretch/>
        </p:blipFill>
        <p:spPr>
          <a:xfrm>
            <a:off x="216000" y="144000"/>
            <a:ext cx="4396680" cy="2804760"/>
          </a:xfrm>
          <a:prstGeom prst="rect">
            <a:avLst/>
          </a:prstGeom>
          <a:ln>
            <a:noFill/>
          </a:ln>
        </p:spPr>
      </p:pic>
      <p:pic>
        <p:nvPicPr>
          <p:cNvPr id="525" name="Obraz 387"/>
          <p:cNvPicPr/>
          <p:nvPr/>
        </p:nvPicPr>
        <p:blipFill>
          <a:blip r:embed="rId3" cstate="print"/>
          <a:stretch/>
        </p:blipFill>
        <p:spPr>
          <a:xfrm>
            <a:off x="2376000" y="2990160"/>
            <a:ext cx="4460760" cy="3702600"/>
          </a:xfrm>
          <a:prstGeom prst="rect">
            <a:avLst/>
          </a:prstGeom>
          <a:ln>
            <a:noFill/>
          </a:ln>
        </p:spPr>
      </p:pic>
      <p:pic>
        <p:nvPicPr>
          <p:cNvPr id="526" name="Obraz 8"/>
          <p:cNvPicPr/>
          <p:nvPr/>
        </p:nvPicPr>
        <p:blipFill>
          <a:blip r:embed="rId4" cstate="print"/>
          <a:stretch/>
        </p:blipFill>
        <p:spPr>
          <a:xfrm>
            <a:off x="4741200" y="370800"/>
            <a:ext cx="4111560" cy="2577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8" name="Obraz 3"/>
          <p:cNvPicPr/>
          <p:nvPr/>
        </p:nvPicPr>
        <p:blipFill>
          <a:blip r:embed="rId2" cstate="print"/>
          <a:stretch/>
        </p:blipFill>
        <p:spPr>
          <a:xfrm>
            <a:off x="4660560" y="348480"/>
            <a:ext cx="4022280" cy="2744280"/>
          </a:xfrm>
          <a:prstGeom prst="rect">
            <a:avLst/>
          </a:prstGeom>
          <a:ln>
            <a:noFill/>
          </a:ln>
        </p:spPr>
      </p:pic>
      <p:pic>
        <p:nvPicPr>
          <p:cNvPr id="529" name="Obraz 4"/>
          <p:cNvPicPr/>
          <p:nvPr/>
        </p:nvPicPr>
        <p:blipFill>
          <a:blip r:embed="rId3" cstate="print"/>
          <a:stretch/>
        </p:blipFill>
        <p:spPr>
          <a:xfrm>
            <a:off x="2588400" y="3528000"/>
            <a:ext cx="4176360" cy="2948760"/>
          </a:xfrm>
          <a:prstGeom prst="rect">
            <a:avLst/>
          </a:prstGeom>
          <a:ln>
            <a:noFill/>
          </a:ln>
        </p:spPr>
      </p:pic>
      <p:pic>
        <p:nvPicPr>
          <p:cNvPr id="530" name="Obraz 7"/>
          <p:cNvPicPr/>
          <p:nvPr/>
        </p:nvPicPr>
        <p:blipFill>
          <a:blip r:embed="rId4" cstate="print"/>
          <a:stretch/>
        </p:blipFill>
        <p:spPr>
          <a:xfrm>
            <a:off x="180000" y="936000"/>
            <a:ext cx="4208760" cy="237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38080" y="609480"/>
            <a:ext cx="7693200" cy="1749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0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Taki podział Polski pomiędzy inne kraje nazywa się ROZBIOREM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685800" y="2880000"/>
            <a:ext cx="8094960" cy="287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720" indent="-336600" algn="ctr"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W historii naszego kraju były aż </a:t>
            </a:r>
            <a:r>
              <a:rPr lang="pl-PL" sz="3200" b="1" u="sng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3 rozbiory</a:t>
            </a: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: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 algn="ctr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"/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1772r.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 algn="ctr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"/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1793r.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 algn="ctr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"/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1795r.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 algn="ctr"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Po ostatnim Polska została wykreślona z mapy świata...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 algn="ctr"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Po prostu zniknęła…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 algn="ctr"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6600"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2" name="Picture 2"/>
          <p:cNvPicPr/>
          <p:nvPr/>
        </p:nvPicPr>
        <p:blipFill>
          <a:blip r:embed="rId2" cstate="print"/>
          <a:stretch/>
        </p:blipFill>
        <p:spPr>
          <a:xfrm>
            <a:off x="180720" y="648000"/>
            <a:ext cx="3492720" cy="5661720"/>
          </a:xfrm>
          <a:prstGeom prst="rect">
            <a:avLst/>
          </a:prstGeom>
          <a:ln>
            <a:noFill/>
          </a:ln>
        </p:spPr>
      </p:pic>
      <p:sp>
        <p:nvSpPr>
          <p:cNvPr id="533" name="CustomShape 2"/>
          <p:cNvSpPr/>
          <p:nvPr/>
        </p:nvSpPr>
        <p:spPr>
          <a:xfrm>
            <a:off x="155520" y="-731880"/>
            <a:ext cx="2282400" cy="15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4" name="Obraz 14"/>
          <p:cNvPicPr/>
          <p:nvPr/>
        </p:nvPicPr>
        <p:blipFill>
          <a:blip r:embed="rId3" cstate="print"/>
          <a:stretch/>
        </p:blipFill>
        <p:spPr>
          <a:xfrm>
            <a:off x="3949920" y="1648800"/>
            <a:ext cx="4904640" cy="3677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Kiedy obchodzimy Święto Odzyskania Niepodległości 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A  - 15   listopada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B  - 11   lipca	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C  - 11   listopada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611640" y="11664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CustomShape 2"/>
          <p:cNvSpPr/>
          <p:nvPr/>
        </p:nvSpPr>
        <p:spPr>
          <a:xfrm>
            <a:off x="827640" y="155664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C  - 11   listopada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ustomShape 1"/>
          <p:cNvSpPr/>
          <p:nvPr/>
        </p:nvSpPr>
        <p:spPr>
          <a:xfrm>
            <a:off x="914400" y="2421000"/>
            <a:ext cx="7768440" cy="359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0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 A- Ignacy Mościcki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0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 B- Józef Piłsudski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0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 C- Józef Poniatowski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CustomShape 2"/>
          <p:cNvSpPr/>
          <p:nvPr/>
        </p:nvSpPr>
        <p:spPr>
          <a:xfrm>
            <a:off x="914400" y="274680"/>
            <a:ext cx="7768440" cy="163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216000" indent="-212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Kto stał się przywódcą tworzonego niepodległego państwa polskiego?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2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0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    B- Józef Piłsudski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4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Gdzie urodził się Józef Piłsudski 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A  -  w  Zułowie na Litwie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B  -  w  Warszawie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C  -  w  Krakowie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6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A  -  w  Zułowie na Litwie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8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Piłsudski za tajną walkę o wolną Polskę został zesłany na pięć lat :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A -  do Azji na Sybir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B -  do  Ameryki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C -  do Australii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0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A -  do Azji na Sybir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Carska policja zamknęła Piłsudskiego :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A -  w Mysiej Wieży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B -  w lochach  Wawelu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C -  w  Cytadeli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2"/>
          <p:cNvSpPr/>
          <p:nvPr/>
        </p:nvSpPr>
        <p:spPr>
          <a:xfrm>
            <a:off x="457200" y="1604520"/>
            <a:ext cx="8227080" cy="397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3"/>
          <p:cNvSpPr/>
          <p:nvPr/>
        </p:nvSpPr>
        <p:spPr>
          <a:xfrm>
            <a:off x="457200" y="273600"/>
            <a:ext cx="822744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olska w okresie rozbiorów 1772-19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4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C -  w  Cytadeli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6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Jak nazywały się polskie oddziały , które założył Piłsudski do walki z Rosjanami ?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A  -  Legiony Polskie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B  -  Legendy Polskie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C  -  Legiony Warszawskie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914400" y="274680"/>
            <a:ext cx="77684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8" name="CustomShape 2"/>
          <p:cNvSpPr/>
          <p:nvPr/>
        </p:nvSpPr>
        <p:spPr>
          <a:xfrm>
            <a:off x="914400" y="1447920"/>
            <a:ext cx="7768440" cy="45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4320" indent="-270360">
              <a:lnSpc>
                <a:spcPct val="100000"/>
              </a:lnSpc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pl-PL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A  -  Legiony Polskie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Obraz 558"/>
          <p:cNvPicPr/>
          <p:nvPr/>
        </p:nvPicPr>
        <p:blipFill>
          <a:blip r:embed="rId2" cstate="print"/>
          <a:stretch/>
        </p:blipFill>
        <p:spPr>
          <a:xfrm>
            <a:off x="1548540" y="188640"/>
            <a:ext cx="6046920" cy="4994640"/>
          </a:xfrm>
          <a:prstGeom prst="rect">
            <a:avLst/>
          </a:prstGeom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1331640" y="5517232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Przygotowały : Beata Kałużna , Bożena </a:t>
            </a:r>
            <a:r>
              <a:rPr lang="pl-PL" sz="2800" dirty="0" err="1" smtClean="0"/>
              <a:t>Grączewska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Obraz 263"/>
          <p:cNvPicPr/>
          <p:nvPr/>
        </p:nvPicPr>
        <p:blipFill>
          <a:blip r:embed="rId3" cstate="print"/>
          <a:stretch/>
        </p:blipFill>
        <p:spPr>
          <a:xfrm>
            <a:off x="7136280" y="4737600"/>
            <a:ext cx="1670040" cy="1895400"/>
          </a:xfrm>
          <a:prstGeom prst="rect">
            <a:avLst/>
          </a:prstGeom>
          <a:ln>
            <a:noFill/>
          </a:ln>
        </p:spPr>
      </p:pic>
      <p:sp>
        <p:nvSpPr>
          <p:cNvPr id="403" name="CustomShape 1"/>
          <p:cNvSpPr/>
          <p:nvPr/>
        </p:nvSpPr>
        <p:spPr>
          <a:xfrm>
            <a:off x="7136280" y="4737600"/>
            <a:ext cx="1670040" cy="189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"/>
          <p:cNvSpPr/>
          <p:nvPr/>
        </p:nvSpPr>
        <p:spPr>
          <a:xfrm>
            <a:off x="4176000" y="1611000"/>
            <a:ext cx="4604760" cy="4228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Polacy nie poddawali się.</a:t>
            </a:r>
            <a:r>
              <a:rPr lang="pl-PL" sz="2800" b="1" strike="noStrike" spc="-1">
                <a:solidFill>
                  <a:srgbClr val="FFFF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    </a:t>
            </a:r>
            <a:r>
              <a:rPr lang="pl-PL" sz="2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Około 8 tysięcy Polaków  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wstąpiło do Legionów    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utworzonych przez 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Henryka Dąbrowskiego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 we Włoszech.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3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CustomShape 3"/>
          <p:cNvSpPr/>
          <p:nvPr/>
        </p:nvSpPr>
        <p:spPr>
          <a:xfrm>
            <a:off x="4648320" y="6248520"/>
            <a:ext cx="2435040" cy="395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l-PL" sz="20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Henryk Dąbrowski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6" name="Obraz 267"/>
          <p:cNvPicPr/>
          <p:nvPr/>
        </p:nvPicPr>
        <p:blipFill>
          <a:blip r:embed="rId4" cstate="print"/>
          <a:stretch/>
        </p:blipFill>
        <p:spPr>
          <a:xfrm>
            <a:off x="533520" y="2232000"/>
            <a:ext cx="3567240" cy="4314960"/>
          </a:xfrm>
          <a:prstGeom prst="rect">
            <a:avLst/>
          </a:prstGeom>
          <a:ln>
            <a:noFill/>
          </a:ln>
        </p:spPr>
      </p:pic>
      <p:sp>
        <p:nvSpPr>
          <p:cNvPr id="407" name="CustomShape 4"/>
          <p:cNvSpPr/>
          <p:nvPr/>
        </p:nvSpPr>
        <p:spPr>
          <a:xfrm>
            <a:off x="533520" y="2232000"/>
            <a:ext cx="3567240" cy="4314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5"/>
          <p:cNvSpPr/>
          <p:nvPr/>
        </p:nvSpPr>
        <p:spPr>
          <a:xfrm>
            <a:off x="413280" y="432000"/>
            <a:ext cx="8147880" cy="117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Polska zniknęła z mapy świata na 123 lata,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ale pozostała w sercach i myślach Polaków.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288000" y="312840"/>
            <a:ext cx="8348760" cy="1734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Polscy legioniści mieli nie tylko piękne mundury, ale przede wszystkim cechowała ich odwaga i męstwo. Walczyli  o wolność swojej Ojczyzny w wielu powstaniach.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0" name="Obraz 271"/>
          <p:cNvPicPr/>
          <p:nvPr/>
        </p:nvPicPr>
        <p:blipFill>
          <a:blip r:embed="rId3" cstate="print"/>
          <a:stretch/>
        </p:blipFill>
        <p:spPr>
          <a:xfrm>
            <a:off x="216000" y="2160000"/>
            <a:ext cx="2971800" cy="4340160"/>
          </a:xfrm>
          <a:prstGeom prst="rect">
            <a:avLst/>
          </a:prstGeom>
          <a:ln>
            <a:noFill/>
          </a:ln>
        </p:spPr>
      </p:pic>
      <p:pic>
        <p:nvPicPr>
          <p:cNvPr id="411" name="Obraz 272"/>
          <p:cNvPicPr/>
          <p:nvPr/>
        </p:nvPicPr>
        <p:blipFill>
          <a:blip r:embed="rId4" cstate="print"/>
          <a:stretch/>
        </p:blipFill>
        <p:spPr>
          <a:xfrm>
            <a:off x="3672000" y="2448000"/>
            <a:ext cx="1231920" cy="3997440"/>
          </a:xfrm>
          <a:prstGeom prst="rect">
            <a:avLst/>
          </a:prstGeom>
          <a:ln>
            <a:noFill/>
          </a:ln>
        </p:spPr>
      </p:pic>
      <p:pic>
        <p:nvPicPr>
          <p:cNvPr id="412" name="Obraz 273"/>
          <p:cNvPicPr/>
          <p:nvPr/>
        </p:nvPicPr>
        <p:blipFill>
          <a:blip r:embed="rId5" cstate="print"/>
          <a:stretch/>
        </p:blipFill>
        <p:spPr>
          <a:xfrm>
            <a:off x="5616000" y="2880000"/>
            <a:ext cx="3164760" cy="3596760"/>
          </a:xfrm>
          <a:prstGeom prst="rect">
            <a:avLst/>
          </a:prstGeom>
          <a:ln>
            <a:noFill/>
          </a:ln>
        </p:spPr>
      </p:pic>
      <p:sp>
        <p:nvSpPr>
          <p:cNvPr id="413" name="CustomShape 2"/>
          <p:cNvSpPr/>
          <p:nvPr/>
        </p:nvSpPr>
        <p:spPr>
          <a:xfrm>
            <a:off x="5616000" y="2880000"/>
            <a:ext cx="3164760" cy="359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275</TotalTime>
  <Words>550</Words>
  <Application>Microsoft Office PowerPoint</Application>
  <PresentationFormat>Pokaz na ekranie (4:3)</PresentationFormat>
  <Paragraphs>115</Paragraphs>
  <Slides>73</Slides>
  <Notes>9</Notes>
  <HiddenSlides>0</HiddenSlides>
  <MMClips>4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9</vt:i4>
      </vt:variant>
      <vt:variant>
        <vt:lpstr>Tytuły slajdów</vt:lpstr>
      </vt:variant>
      <vt:variant>
        <vt:i4>73</vt:i4>
      </vt:variant>
    </vt:vector>
  </HeadingPairs>
  <TitlesOfParts>
    <vt:vector size="91" baseType="lpstr">
      <vt:lpstr>Arial Unicode MS</vt:lpstr>
      <vt:lpstr>Arial</vt:lpstr>
      <vt:lpstr>Bookman Old Style</vt:lpstr>
      <vt:lpstr>DejaVu Sans</vt:lpstr>
      <vt:lpstr>Lucida Sans Unicode</vt:lpstr>
      <vt:lpstr>Symbol</vt:lpstr>
      <vt:lpstr>Times New Roman</vt:lpstr>
      <vt:lpstr>Wingdings</vt:lpstr>
      <vt:lpstr>Wingdings 2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Agnieszka</dc:creator>
  <dc:description/>
  <cp:lastModifiedBy>User</cp:lastModifiedBy>
  <cp:revision>39</cp:revision>
  <dcterms:created xsi:type="dcterms:W3CDTF">2018-10-24T16:57:58Z</dcterms:created>
  <dcterms:modified xsi:type="dcterms:W3CDTF">2020-11-19T11:21:53Z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2</vt:i4>
  </property>
  <property fmtid="{D5CDD505-2E9C-101B-9397-08002B2CF9AE}" pid="7" name="Notes">
    <vt:i4>9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70</vt:i4>
  </property>
</Properties>
</file>