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Playfair Display" panose="020B0604020202020204" charset="-18"/>
      <p:regular r:id="rId7"/>
      <p:bold r:id="rId8"/>
      <p:italic r:id="rId9"/>
      <p:boldItalic r:id="rId10"/>
    </p:embeddedFont>
    <p:embeddedFont>
      <p:font typeface="Lato" panose="020B0604020202020204" charset="-18"/>
      <p:regular r:id="rId11"/>
      <p:bold r:id="rId12"/>
      <p:italic r:id="rId13"/>
      <p:boldItalic r:id="rId14"/>
    </p:embeddedFont>
    <p:embeddedFont>
      <p:font typeface="Raleway" panose="020B0604020202020204" charset="-18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7" d="100"/>
          <a:sy n="97" d="100"/>
        </p:scale>
        <p:origin x="-522" y="-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21381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fe3d28615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fe3d28615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fe3d28615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fe3d28615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fe3d28615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fe3d28615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7950" y="705225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Vízi emlősök</a:t>
            </a:r>
            <a:endParaRPr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Vodné cicavce</a:t>
            </a:r>
            <a:endParaRPr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6217852" y="3863350"/>
            <a:ext cx="2846100" cy="4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dirty="0" smtClean="0">
                <a:solidFill>
                  <a:srgbClr val="FF00FF"/>
                </a:solidFill>
              </a:rPr>
              <a:t>?</a:t>
            </a:r>
            <a:endParaRPr sz="2800" dirty="0">
              <a:solidFill>
                <a:srgbClr val="FF00FF"/>
              </a:solidFill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8550" y="2182550"/>
            <a:ext cx="3543301" cy="2657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843750" y="0"/>
            <a:ext cx="7688700" cy="1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-150" y="480050"/>
            <a:ext cx="9144000" cy="46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Ezek az emlősök a vízi életmódhoz a következőképpen </a:t>
            </a:r>
            <a:r>
              <a:rPr lang="hu" sz="200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alkalmazkodtak:</a:t>
            </a:r>
            <a:endParaRPr sz="2000">
              <a:solidFill>
                <a:srgbClr val="FF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</a:t>
            </a:r>
            <a:r>
              <a:rPr lang="hu" sz="200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sűrű, vízhatlan szőrzettel</a:t>
            </a:r>
            <a:endParaRPr sz="2000">
              <a:solidFill>
                <a:srgbClr val="FF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</a:t>
            </a:r>
            <a:r>
              <a:rPr lang="hu" sz="200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izmos farokkal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kormányzásra, evezésre szolgál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</a:t>
            </a:r>
            <a:r>
              <a:rPr lang="hu" sz="200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3.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" sz="200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ujjak közti úszóhártyával</a:t>
            </a:r>
            <a:endParaRPr sz="2000">
              <a:solidFill>
                <a:srgbClr val="FF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Legismertebb vízi emlősök: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hu" sz="200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1. vidra (vydra riečna): </a:t>
            </a:r>
            <a:r>
              <a:rPr lang="hu" sz="2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endParaRPr sz="20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- fő tápláléka a halak, rákok és vízi rovarok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- tapogatóbajusz található a szája szélén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4938" y="1617675"/>
            <a:ext cx="2358075" cy="16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9064" y="3744965"/>
            <a:ext cx="2358075" cy="133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6986" y="3423600"/>
            <a:ext cx="1854002" cy="16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1049500" y="0"/>
            <a:ext cx="7688700" cy="1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/>
              <a:t>?</a:t>
            </a:r>
            <a:endParaRPr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0" y="363975"/>
            <a:ext cx="9275100" cy="46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hu" sz="2000" dirty="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2. hód (bobor vodný):</a:t>
            </a: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endParaRPr sz="2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- legnagyobb testű rágcsálónk (1 m és 30 kg)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- folyamatosan növő narancssárga metszőfogait 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állandóan koptatja rágcsálással             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- hatalmas hódvárakat és gátakat készít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- növényevő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- értékes prémje miatt kivadászták, jelenleg újratelepítették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4" name="Google Shape;10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5449" y="648682"/>
            <a:ext cx="2466975" cy="1923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3075" y="3128025"/>
            <a:ext cx="2619375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72288" y="3128022"/>
            <a:ext cx="2930514" cy="185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5038" y="3130875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729450" y="0"/>
            <a:ext cx="7688700" cy="13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/>
              <a:t>?</a:t>
            </a:r>
            <a:endParaRPr dirty="0"/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1"/>
          </p:nvPr>
        </p:nvSpPr>
        <p:spPr>
          <a:xfrm>
            <a:off x="0" y="480050"/>
            <a:ext cx="9366600" cy="46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hu" sz="2000" dirty="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pézsmapocok (ondatra pižmová):</a:t>
            </a:r>
            <a:endParaRPr sz="2000" dirty="0">
              <a:solidFill>
                <a:srgbClr val="FF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- Észak-Amerikából hurcolták be Európába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- főleg növényeket eszik, de elfogyasztja a rákokat, kagylókat, vízi rovarokat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- pézsmapatkánynak is hívják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- túlszaporodás esetén kártevő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- járataival a gátakat gyengíti →  gátszakadáskor árvizek alakulhatnak ki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4" name="Google Shape;11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9775" y="2991950"/>
            <a:ext cx="3412225" cy="187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5924" y="2746693"/>
            <a:ext cx="3412224" cy="2367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</Words>
  <Application>Microsoft Office PowerPoint</Application>
  <PresentationFormat>Prezentácia na obrazovke (16:9)</PresentationFormat>
  <Paragraphs>28</Paragraphs>
  <Slides>4</Slides>
  <Notes>4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</vt:i4>
      </vt:variant>
    </vt:vector>
  </HeadingPairs>
  <TitlesOfParts>
    <vt:vector size="10" baseType="lpstr">
      <vt:lpstr>Arial</vt:lpstr>
      <vt:lpstr>Times New Roman</vt:lpstr>
      <vt:lpstr>Playfair Display</vt:lpstr>
      <vt:lpstr>Lato</vt:lpstr>
      <vt:lpstr>Raleway</vt:lpstr>
      <vt:lpstr>Streamline</vt:lpstr>
      <vt:lpstr>Vízi emlősök Vodné cicavce</vt:lpstr>
      <vt:lpstr>Prezentácia programu PowerPoint</vt:lpstr>
      <vt:lpstr>?</vt:lpstr>
      <vt:lpstr>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Vízi emlősök Vodné cicavce</dc:title>
  <dc:creator>Admin2S</dc:creator>
  <cp:lastModifiedBy>Admin2S</cp:lastModifiedBy>
  <cp:revision>2</cp:revision>
  <dcterms:modified xsi:type="dcterms:W3CDTF">2020-04-28T20:52:00Z</dcterms:modified>
</cp:coreProperties>
</file>