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dMasterIdLst>
    <p:sldMasterId id="2147483660" r:id="rId5"/>
  </p:sldMasterIdLst>
  <p:sldIdLst>
    <p:sldId id="256" r:id="rId6"/>
    <p:sldId id="257" r:id="rId7"/>
    <p:sldId id="258" r:id="rId8"/>
    <p:sldId id="259" r:id="rId9"/>
    <p:sldId id="260" r:id="rId10"/>
  </p:sldIdLst>
  <p:sldSz cx="6858000" cy="9906000"/>
  <p:notesSz cx="6858000" cy="9144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18"/>
        <a:ea typeface="Calibri" pitchFamily="2" charset="-18"/>
        <a:cs typeface="Calibri" pitchFamily="2" charset="-18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18"/>
        <a:ea typeface="Calibri" pitchFamily="2" charset="-18"/>
        <a:cs typeface="Calibri" pitchFamily="2" charset="-18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18"/>
        <a:ea typeface="Calibri" pitchFamily="2" charset="-18"/>
        <a:cs typeface="Calibri" pitchFamily="2" charset="-18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18"/>
        <a:ea typeface="Calibri" pitchFamily="2" charset="-18"/>
        <a:cs typeface="Calibri" pitchFamily="2" charset="-18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18"/>
        <a:ea typeface="Calibri" pitchFamily="2" charset="-18"/>
        <a:cs typeface="Calibri" pitchFamily="2" charset="-18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18"/>
        <a:ea typeface="Calibri" pitchFamily="2" charset="-18"/>
        <a:cs typeface="Calibri" pitchFamily="2" charset="-18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18"/>
        <a:ea typeface="Calibri" pitchFamily="2" charset="-18"/>
        <a:cs typeface="Calibri" pitchFamily="2" charset="-18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18"/>
        <a:ea typeface="Calibri" pitchFamily="2" charset="-18"/>
        <a:cs typeface="Calibri" pitchFamily="2" charset="-18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18"/>
        <a:ea typeface="Calibri" pitchFamily="2" charset="-18"/>
        <a:cs typeface="Calibri" pitchFamily="2" charset="-18"/>
      </a:defRPr>
    </a:lvl9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604398538" val="978" revOS="4"/>
      <pr:smFileRevision xmlns:pr="smNativeData" dt="1604398538" val="101"/>
      <pr:guideOptions xmlns:pr="smNativeData" dt="1604398538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ideViewPr>
    <p:cSldViewPr snapToGrid="0">
      <p:cViewPr>
        <p:scale>
          <a:sx n="69" d="100"/>
          <a:sy n="69" d="100"/>
        </p:scale>
        <p:origin x="4661" y="296"/>
      </p:cViewPr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34" d="100"/>
        <a:sy n="34" d="100"/>
      </p:scale>
      <p:origin x="0" y="0"/>
    </p:cViewPr>
  </p:sorterViewPr>
  <p:notesViewPr>
    <p:cSldViewPr snapToGrid="0">
      <p:cViewPr>
        <p:scale>
          <a:sx n="69" d="100"/>
          <a:sy n="69" d="100"/>
        </p:scale>
        <p:origin x="4661" y="296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yi2hXx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qAwAA+QkAAAYnAAAwHwAAEAAAACYAAAAIAAAAgYAAAAAAAAA="/>
              </a:ext>
            </a:extLst>
          </p:cNvSpPr>
          <p:nvPr>
            <p:ph type="ctrTitle"/>
          </p:nvPr>
        </p:nvSpPr>
        <p:spPr>
          <a:xfrm>
            <a:off x="514350" y="1621155"/>
            <a:ext cx="5829300" cy="344868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ctr">
              <a:defRPr lang="en-us" sz="45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 noChangeArrowheads="1"/>
            <a:extLst>
              <a:ext uri="smNativeData">
                <pr:smNativeData xmlns:pr="smNativeData" val="SMDATA_13_yi2h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BQAAAiAAAOokAAC4LgAAEAAAACYAAAAIAAAAAYAAAAAAAAA="/>
              </a:ext>
            </a:extLst>
          </p:cNvSpPr>
          <p:nvPr>
            <p:ph type="subTitle" idx="1"/>
          </p:nvPr>
        </p:nvSpPr>
        <p:spPr>
          <a:xfrm>
            <a:off x="857250" y="5203190"/>
            <a:ext cx="5143500" cy="2391410"/>
          </a:xfrm>
        </p:spPr>
        <p:txBody>
          <a:bodyPr/>
          <a:lstStyle>
            <a:lvl1pPr marL="0" indent="0" algn="ctr">
              <a:buNone/>
              <a:defRPr lang="en-us" sz="1800"/>
            </a:lvl1pPr>
            <a:lvl2pPr marL="342900" indent="0" algn="ctr">
              <a:buNone/>
              <a:defRPr lang="en-us" sz="1500"/>
            </a:lvl2pPr>
            <a:lvl3pPr marL="685800" indent="0" algn="ctr">
              <a:buNone/>
              <a:defRPr lang="en-us" sz="1350"/>
            </a:lvl3pPr>
            <a:lvl4pPr marL="1028700" indent="0" algn="ctr">
              <a:buNone/>
              <a:defRPr lang="en-us" sz="1200"/>
            </a:lvl4pPr>
            <a:lvl5pPr marL="1371600" indent="0" algn="ctr">
              <a:buNone/>
              <a:defRPr lang="en-us" sz="1200"/>
            </a:lvl5pPr>
            <a:lvl6pPr marL="1714500" indent="0" algn="ctr">
              <a:buNone/>
              <a:defRPr lang="en-us" sz="1200"/>
            </a:lvl6pPr>
            <a:lvl7pPr marL="2057400" indent="0" algn="ctr">
              <a:buNone/>
              <a:defRPr lang="en-us" sz="1200"/>
            </a:lvl7pPr>
            <a:lvl8pPr marL="2400300" indent="0" algn="ctr">
              <a:buNone/>
              <a:defRPr lang="en-us" sz="1200"/>
            </a:lvl8pPr>
            <a:lvl9pPr marL="2743200" indent="0" algn="ctr">
              <a:buNone/>
              <a:defRPr lang="en-us" sz="1200"/>
            </a:lvl9pPr>
          </a:lstStyle>
          <a:p>
            <a:pPr>
              <a:defRPr lang="en-us"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AgAAezgAAGUMAAC5O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0554AD-E3D5-50A2-9BBD-15F71AF36D40}" type="datetime1">
              <a:rPr lang="de-de"/>
              <a:t/>
            </a:fld>
            <a:endParaRPr lang="de-de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6DQAAezgAADccAAC5O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HQAAezgAAEonAAC5O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053E2E-60D5-50C8-9BBD-969D70F36DC3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AgAAPwMAAEonAAAGDw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pr="smNativeData" val="SMDATA_13_yi2hXxMAAAAlAAAAZAAAAA0AAAAAkAAAAEgAAACQAAAASAAAAAAAAAAA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AgAAORAAAEonAADjNg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AgAAezgAAGUMAAC5O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050C9E-D0D5-50FA-9BBD-26AF42F36D73}" type="datetime1">
              <a:rPr lang="de-de"/>
              <a:t>02.11.2020</a:t>
            </a:fld>
            <a:endParaRPr lang="de-de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6DQAAezgAADccAAC5O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HQAAezgAAEonAAC5O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057E20-6ED5-5088-9BBD-98DD30F36DCD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xHgAAPwMAAEonAADjNgAAEAAAACYAAAAIAAAAAwAAAAAAAAA="/>
              </a:ext>
            </a:extLst>
          </p:cNvSpPr>
          <p:nvPr>
            <p:ph type="title"/>
          </p:nvPr>
        </p:nvSpPr>
        <p:spPr>
          <a:xfrm>
            <a:off x="4907915" y="527685"/>
            <a:ext cx="1478915" cy="8394700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pr="smNativeData" val="SMDATA_13_yi2hXxMAAAAlAAAAZAAAAA0AAAAAkAAAAEgAAACQAAAASAAAAAAAAAAA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AgAAPwMAAKodAADjNgAAEAAAACYAAAAIAAAAAwAAAAAAAAA="/>
              </a:ext>
            </a:extLst>
          </p:cNvSpPr>
          <p:nvPr>
            <p:ph idx="1"/>
          </p:nvPr>
        </p:nvSpPr>
        <p:spPr>
          <a:xfrm>
            <a:off x="471805" y="527685"/>
            <a:ext cx="4350385" cy="839470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AgAAezgAAGUMAAC5O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052F5F-11D5-50D9-9BBD-E78C61F36DB2}" type="datetime1">
              <a:rPr lang="de-de"/>
              <a:t>02.11.2020</a:t>
            </a:fld>
            <a:endParaRPr lang="de-de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6DQAAezgAADccAAC5O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HQAAezgAAEonAAC5O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051588-C6D5-50E3-9BBD-30B65BF36D65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AgAAPwMAAEonAAAGDw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val="SMDATA_13_yi2h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AgAAORAAAEonAADjNg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AgAAezgAAGUMAAC5O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053967-29D5-50CF-9BBD-DF9A77F36D8A}" type="datetime1">
              <a:rPr lang="de-de"/>
              <a:t>02.11.2020</a:t>
            </a:fld>
            <a:endParaRPr lang="de-de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6DQAAezgAADccAAC5O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HQAAezgAAEonAAC5O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05110F-41D5-50E7-9BBD-B7B25FF36DE2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yi2hXx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hAgAAMQ8AAEQnAACKKAAAEAAAACYAAAAIAAAAgYAAAAAAAAA="/>
              </a:ext>
            </a:extLst>
          </p:cNvSpPr>
          <p:nvPr>
            <p:ph type="title"/>
          </p:nvPr>
        </p:nvSpPr>
        <p:spPr>
          <a:xfrm>
            <a:off x="467995" y="2469515"/>
            <a:ext cx="5915025" cy="412051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en-us" sz="45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val="SMDATA_13_yi2h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hAgAAyCgAAEQnAAAcNgAAEAAAACYAAAAIAAAAAYAAAAAAAAA="/>
              </a:ext>
            </a:extLst>
          </p:cNvSpPr>
          <p:nvPr>
            <p:ph idx="1"/>
          </p:nvPr>
        </p:nvSpPr>
        <p:spPr>
          <a:xfrm>
            <a:off x="467995" y="6629400"/>
            <a:ext cx="5915025" cy="2166620"/>
          </a:xfrm>
        </p:spPr>
        <p:txBody>
          <a:bodyPr/>
          <a:lstStyle>
            <a:lvl1pPr marL="0" indent="0">
              <a:buNone/>
              <a:defRPr lang="en-us" sz="1800">
                <a:solidFill>
                  <a:schemeClr val="tx1"/>
                </a:solidFill>
              </a:defRPr>
            </a:lvl1pPr>
            <a:lvl2pPr marL="342900" indent="0">
              <a:buNone/>
              <a:defRPr lang="en-us" sz="1500">
                <a:solidFill>
                  <a:srgbClr val="8C8C8C"/>
                </a:solidFill>
              </a:defRPr>
            </a:lvl2pPr>
            <a:lvl3pPr marL="685800" indent="0">
              <a:buNone/>
              <a:defRPr lang="en-us" sz="1350">
                <a:solidFill>
                  <a:srgbClr val="8C8C8C"/>
                </a:solidFill>
              </a:defRPr>
            </a:lvl3pPr>
            <a:lvl4pPr marL="1028700" indent="0">
              <a:buNone/>
              <a:defRPr lang="en-us" sz="1200">
                <a:solidFill>
                  <a:srgbClr val="8C8C8C"/>
                </a:solidFill>
              </a:defRPr>
            </a:lvl4pPr>
            <a:lvl5pPr marL="1371600" indent="0">
              <a:buNone/>
              <a:defRPr lang="en-us" sz="1200">
                <a:solidFill>
                  <a:srgbClr val="8C8C8C"/>
                </a:solidFill>
              </a:defRPr>
            </a:lvl5pPr>
            <a:lvl6pPr marL="1714500" indent="0">
              <a:buNone/>
              <a:defRPr lang="en-us" sz="1200">
                <a:solidFill>
                  <a:srgbClr val="8C8C8C"/>
                </a:solidFill>
              </a:defRPr>
            </a:lvl6pPr>
            <a:lvl7pPr marL="2057400" indent="0">
              <a:buNone/>
              <a:defRPr lang="en-us" sz="1200">
                <a:solidFill>
                  <a:srgbClr val="8C8C8C"/>
                </a:solidFill>
              </a:defRPr>
            </a:lvl7pPr>
            <a:lvl8pPr marL="2400300" indent="0">
              <a:buNone/>
              <a:defRPr lang="en-us" sz="1200">
                <a:solidFill>
                  <a:srgbClr val="8C8C8C"/>
                </a:solidFill>
              </a:defRPr>
            </a:lvl8pPr>
            <a:lvl9pPr marL="2743200" indent="0">
              <a:buNone/>
              <a:defRPr lang="en-us" sz="1200">
                <a:solidFill>
                  <a:srgbClr val="8C8C8C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AgAAezgAAGUMAAC5O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0509D8-96D5-50FF-9BBD-60AA47F36D35}" type="datetime1">
              <a:rPr lang="de-de"/>
              <a:t>02.11.2020</a:t>
            </a:fld>
            <a:endParaRPr lang="de-de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C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6DQAAezgAADccAAC5O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H/r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HQAAezgAAEonAAC5O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0565D4-9AD5-5093-9BBD-6CC62BF36D39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Im4w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AgAAPwMAAEonAAAGDw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val="SMDATA_13_yi2h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AgAAORAAANUUAADjNgAAEAAAACYAAAAIAAAAAQAAAAAAAAA="/>
              </a:ext>
            </a:extLst>
          </p:cNvSpPr>
          <p:nvPr>
            <p:ph idx="1"/>
          </p:nvPr>
        </p:nvSpPr>
        <p:spPr>
          <a:xfrm>
            <a:off x="471805" y="2637155"/>
            <a:ext cx="2914650" cy="6285230"/>
          </a:xfrm>
        </p:spPr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pr="smNativeData" val="SMDATA_13_yi2h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Ckr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cFQAAORAAAEonAADjNgAAEAAAACYAAAAIAAAAAQAAAAAAAAA="/>
              </a:ext>
            </a:extLst>
          </p:cNvSpPr>
          <p:nvPr>
            <p:ph idx="2"/>
          </p:nvPr>
        </p:nvSpPr>
        <p:spPr>
          <a:xfrm>
            <a:off x="3472180" y="2637155"/>
            <a:ext cx="2914650" cy="6285230"/>
          </a:xfrm>
        </p:spPr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CGA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AgAAezgAAGUMAAC5O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0569C4-8AD5-509F-9BBD-7CCA27F36D29}" type="datetime1">
              <a:rPr lang="de-de"/>
              <a:t>02.11.2020</a:t>
            </a:fld>
            <a:endParaRPr lang="de-de"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6DQAAezgAADccAAC5O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frO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HQAAezgAAEonAAC5O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056578-36D5-5093-9BBD-C0C62BF36D95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g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oAgAAPwMAAEsnAAAGDwAAEAAAACYAAAAIAAAAAQAAAAAAAAA="/>
              </a:ext>
            </a:extLst>
          </p:cNvSpPr>
          <p:nvPr>
            <p:ph type="title"/>
          </p:nvPr>
        </p:nvSpPr>
        <p:spPr>
          <a:xfrm>
            <a:off x="472440" y="527685"/>
            <a:ext cx="5915025" cy="1914525"/>
          </a:xfrm>
        </p:spPr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val="SMDATA_13_yi2hXx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C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oAgAA8A4AAMEUAABCFgAAEAAAACYAAAAIAAAAgYAAAAAAAAA="/>
              </a:ext>
            </a:extLst>
          </p:cNvSpPr>
          <p:nvPr>
            <p:ph idx="1"/>
          </p:nvPr>
        </p:nvSpPr>
        <p:spPr>
          <a:xfrm>
            <a:off x="472440" y="2428240"/>
            <a:ext cx="2901315" cy="118999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us" sz="1800" b="1"/>
            </a:lvl1pPr>
            <a:lvl2pPr marL="342900" indent="0">
              <a:buNone/>
              <a:defRPr lang="en-us" sz="1500" b="1"/>
            </a:lvl2pPr>
            <a:lvl3pPr marL="685800" indent="0">
              <a:buNone/>
              <a:defRPr lang="en-us" sz="1350" b="1"/>
            </a:lvl3pPr>
            <a:lvl4pPr marL="1028700" indent="0">
              <a:buNone/>
              <a:defRPr lang="en-us" sz="1200" b="1"/>
            </a:lvl4pPr>
            <a:lvl5pPr marL="1371600" indent="0">
              <a:buNone/>
              <a:defRPr lang="en-us" sz="1200" b="1"/>
            </a:lvl5pPr>
            <a:lvl6pPr marL="1714500" indent="0">
              <a:buNone/>
              <a:defRPr lang="en-us" sz="1200" b="1"/>
            </a:lvl6pPr>
            <a:lvl7pPr marL="2057400" indent="0">
              <a:buNone/>
              <a:defRPr lang="en-us" sz="1200" b="1"/>
            </a:lvl7pPr>
            <a:lvl8pPr marL="2400300" indent="0">
              <a:buNone/>
              <a:defRPr lang="en-us" sz="1200" b="1"/>
            </a:lvl8pPr>
            <a:lvl9pPr marL="2743200" indent="0">
              <a:buNone/>
              <a:defRPr lang="en-us" sz="12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pr="smNativeData" val="SMDATA_13_yi2h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oAgAAQhYAAMEUAAAANwAAEAAAACYAAAAIAAAAAQAAAAAAAAA="/>
              </a:ext>
            </a:extLst>
          </p:cNvSpPr>
          <p:nvPr>
            <p:ph idx="2"/>
          </p:nvPr>
        </p:nvSpPr>
        <p:spPr>
          <a:xfrm>
            <a:off x="472440" y="3618230"/>
            <a:ext cx="2901315" cy="5322570"/>
          </a:xfrm>
        </p:spPr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 noChangeArrowheads="1"/>
            <a:extLst>
              <a:ext uri="smNativeData">
                <pr:smNativeData xmlns:pr="smNativeData" val="SMDATA_13_yi2hXx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CL6w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cFQAA8A4AAEsnAABCFgAAEAAAACYAAAAIAAAAgYAAAAAAAAA="/>
              </a:ext>
            </a:extLst>
          </p:cNvSpPr>
          <p:nvPr>
            <p:ph idx="3"/>
          </p:nvPr>
        </p:nvSpPr>
        <p:spPr>
          <a:xfrm>
            <a:off x="3472180" y="2428240"/>
            <a:ext cx="2915285" cy="118999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us" sz="1800" b="1"/>
            </a:lvl1pPr>
            <a:lvl2pPr marL="342900" indent="0">
              <a:buNone/>
              <a:defRPr lang="en-us" sz="1500" b="1"/>
            </a:lvl2pPr>
            <a:lvl3pPr marL="685800" indent="0">
              <a:buNone/>
              <a:defRPr lang="en-us" sz="1350" b="1"/>
            </a:lvl3pPr>
            <a:lvl4pPr marL="1028700" indent="0">
              <a:buNone/>
              <a:defRPr lang="en-us" sz="1200" b="1"/>
            </a:lvl4pPr>
            <a:lvl5pPr marL="1371600" indent="0">
              <a:buNone/>
              <a:defRPr lang="en-us" sz="1200" b="1"/>
            </a:lvl5pPr>
            <a:lvl6pPr marL="1714500" indent="0">
              <a:buNone/>
              <a:defRPr lang="en-us" sz="1200" b="1"/>
            </a:lvl6pPr>
            <a:lvl7pPr marL="2057400" indent="0">
              <a:buNone/>
              <a:defRPr lang="en-us" sz="1200" b="1"/>
            </a:lvl7pPr>
            <a:lvl8pPr marL="2400300" indent="0">
              <a:buNone/>
              <a:defRPr lang="en-us" sz="1200" b="1"/>
            </a:lvl8pPr>
            <a:lvl9pPr marL="2743200" indent="0">
              <a:buNone/>
              <a:defRPr lang="en-us" sz="12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rrowheads="1"/>
            <a:extLst>
              <a:ext uri="smNativeData">
                <pr:smNativeData xmlns:pr="smNativeData" val="SMDATA_13_yi2h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cGcQ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cFQAAQhYAAEsnAAAANwAAEAAAACYAAAAIAAAAAQAAAAAAAAA="/>
              </a:ext>
            </a:extLst>
          </p:cNvSpPr>
          <p:nvPr>
            <p:ph idx="4"/>
          </p:nvPr>
        </p:nvSpPr>
        <p:spPr>
          <a:xfrm>
            <a:off x="3472180" y="3618230"/>
            <a:ext cx="2915285" cy="5322570"/>
          </a:xfrm>
        </p:spPr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AgAAezgAAGUMAAC5O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056C14-5AD5-509A-9BBD-ACCF22F36DF9}" type="datetime1">
              <a:rPr lang="de-de"/>
              <a:t>02.11.2020</a:t>
            </a:fld>
            <a:endParaRPr lang="de-de"/>
          </a:p>
        </p:txBody>
      </p:sp>
      <p:sp>
        <p:nvSpPr>
          <p:cNvPr id="8" name="Footer Placeholder 7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6DQAAezgAADccAAC5O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9" name="Slide Number Placeholder 8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HQAAezgAAEonAAC5O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057988-C6D5-508F-9BBD-30DA37F36D65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QBd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AgAAPwMAAEonAAAGDw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k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AgAAezgAAGUMAAC5O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050084-CAD5-50F6-9BBD-3CA34EF36D69}" type="datetime1">
              <a:rPr lang="de-de"/>
              <a:t>02.11.2020</a:t>
            </a:fld>
            <a:endParaRPr lang="de-de"/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6DQAAezgAADccAAC5O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HQAAezgAAEonAAC5O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056D7D-33D5-509B-9BBD-C5CE23F36D90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AgAAezgAAGUMAAC5O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055489-C7D5-50A2-9BBD-31F71AF36D64}" type="datetime1">
              <a:rPr lang="de-de"/>
              <a:t>02.11.2020</a:t>
            </a:fld>
            <a:endParaRPr lang="de-de"/>
          </a:p>
        </p:txBody>
      </p:sp>
      <p:sp>
        <p:nvSpPr>
          <p:cNvPr id="3" name="Footer Placeholder 2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6DQAAezgAADccAAC5O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HQAAezgAAEonAAC5O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053F33-7DD5-50C9-9BBD-8B9C71F36DDE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yi2hXx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oAgAAEAQAAIMQAABIEgAAEAAAACYAAAAIAAAAgYAAAAAAAAA="/>
              </a:ext>
            </a:extLst>
          </p:cNvSpPr>
          <p:nvPr>
            <p:ph type="title"/>
          </p:nvPr>
        </p:nvSpPr>
        <p:spPr>
          <a:xfrm>
            <a:off x="472440" y="660400"/>
            <a:ext cx="2211705" cy="23114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en-us" sz="24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val="SMDATA_13_yi2h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EQAAxggAAEsnAAAUNAAAEAAAACYAAAAIAAAAAYAAAAAAAAA="/>
              </a:ext>
            </a:extLst>
          </p:cNvSpPr>
          <p:nvPr>
            <p:ph idx="1"/>
          </p:nvPr>
        </p:nvSpPr>
        <p:spPr>
          <a:xfrm>
            <a:off x="2915285" y="1426210"/>
            <a:ext cx="3472180" cy="7039610"/>
          </a:xfrm>
        </p:spPr>
        <p:txBody>
          <a:bodyPr/>
          <a:lstStyle>
            <a:lvl1pPr>
              <a:defRPr lang="en-us" sz="2400"/>
            </a:lvl1pPr>
            <a:lvl2pPr>
              <a:defRPr lang="en-us" sz="2100"/>
            </a:lvl2pPr>
            <a:lvl3pPr>
              <a:defRPr lang="en-us" sz="1800"/>
            </a:lvl3pPr>
            <a:lvl4pPr>
              <a:defRPr lang="en-us" sz="1500"/>
            </a:lvl4pPr>
            <a:lvl5pPr>
              <a:defRPr lang="en-us" sz="1500"/>
            </a:lvl5pPr>
            <a:lvl6pPr>
              <a:defRPr lang="en-us" sz="1500"/>
            </a:lvl6pPr>
            <a:lvl7pPr>
              <a:defRPr lang="en-us" sz="1500"/>
            </a:lvl7pPr>
            <a:lvl8pPr>
              <a:defRPr lang="en-us" sz="1500"/>
            </a:lvl8pPr>
            <a:lvl9pPr>
              <a:defRPr lang="en-us" sz="1500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val="SMDATA_13_yi2h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oAgAASBIAAIMQAAAmNAAAEAAAACYAAAAIAAAAAYAAAAAAAAA="/>
              </a:ext>
            </a:extLst>
          </p:cNvSpPr>
          <p:nvPr>
            <p:ph idx="2"/>
          </p:nvPr>
        </p:nvSpPr>
        <p:spPr>
          <a:xfrm>
            <a:off x="472440" y="2971800"/>
            <a:ext cx="2211705" cy="5505450"/>
          </a:xfrm>
        </p:spPr>
        <p:txBody>
          <a:bodyPr/>
          <a:lstStyle>
            <a:lvl1pPr marL="0" indent="0">
              <a:buNone/>
              <a:defRPr lang="en-us" sz="1200"/>
            </a:lvl1pPr>
            <a:lvl2pPr marL="342900" indent="0">
              <a:buNone/>
              <a:defRPr lang="en-us" sz="1050"/>
            </a:lvl2pPr>
            <a:lvl3pPr marL="685800" indent="0">
              <a:buNone/>
              <a:defRPr lang="en-us" sz="900"/>
            </a:lvl3pPr>
            <a:lvl4pPr marL="1028700" indent="0">
              <a:buNone/>
              <a:defRPr lang="en-us" sz="750"/>
            </a:lvl4pPr>
            <a:lvl5pPr marL="1371600" indent="0">
              <a:buNone/>
              <a:defRPr lang="en-us" sz="750"/>
            </a:lvl5pPr>
            <a:lvl6pPr marL="1714500" indent="0">
              <a:buNone/>
              <a:defRPr lang="en-us" sz="750"/>
            </a:lvl6pPr>
            <a:lvl7pPr marL="2057400" indent="0">
              <a:buNone/>
              <a:defRPr lang="en-us" sz="750"/>
            </a:lvl7pPr>
            <a:lvl8pPr marL="2400300" indent="0">
              <a:buNone/>
              <a:defRPr lang="en-us" sz="750"/>
            </a:lvl8pPr>
            <a:lvl9pPr marL="2743200" indent="0">
              <a:buNone/>
              <a:defRPr lang="en-us" sz="75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AgAAezgAAGUMAAC5O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056BC3-8DD5-509D-9BBD-7BC825F36D2E}" type="datetime1">
              <a:rPr lang="de-de"/>
              <a:t>02.11.2020</a:t>
            </a:fld>
            <a:endParaRPr lang="de-de"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6DQAAezgAADccAAC5O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HQAAezgAAEonAAC5O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051A84-CAD5-50EC-9BBD-3CB954F36D69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yi2hXx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oAgAAEAQAAIMQAABIEgAAEAAAACYAAAAIAAAAgYAAAAAAAAA="/>
              </a:ext>
            </a:extLst>
          </p:cNvSpPr>
          <p:nvPr>
            <p:ph type="title"/>
          </p:nvPr>
        </p:nvSpPr>
        <p:spPr>
          <a:xfrm>
            <a:off x="472440" y="660400"/>
            <a:ext cx="2211705" cy="23114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en-us" sz="24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  <a:extLst>
              <a:ext uri="smNativeData">
                <pr:smNativeData xmlns:pr="smNativeData" val="SMDATA_13_yi2hXxMAAAAlAAAAZA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vEQAAxggAAEsnAAAUNAAAEAAAACYAAAAIAAAAAYAAAAAAAAA="/>
              </a:ext>
            </a:extLst>
          </p:cNvSpPr>
          <p:nvPr>
            <p:ph type="pic" idx="1"/>
          </p:nvPr>
        </p:nvSpPr>
        <p:spPr>
          <a:xfrm>
            <a:off x="2915285" y="1426210"/>
            <a:ext cx="3472180" cy="7039610"/>
          </a:xfrm>
        </p:spPr>
        <p:txBody>
          <a:bodyPr/>
          <a:lstStyle>
            <a:lvl1pPr marL="0" indent="0">
              <a:buNone/>
              <a:defRPr lang="en-us" sz="2400"/>
            </a:lvl1pPr>
            <a:lvl2pPr marL="342900" indent="0">
              <a:buNone/>
              <a:defRPr lang="en-us" sz="2100"/>
            </a:lvl2pPr>
            <a:lvl3pPr marL="685800" indent="0">
              <a:buNone/>
              <a:defRPr lang="en-us" sz="1800"/>
            </a:lvl3pPr>
            <a:lvl4pPr marL="1028700" indent="0">
              <a:buNone/>
              <a:defRPr lang="en-us" sz="1500"/>
            </a:lvl4pPr>
            <a:lvl5pPr marL="1371600" indent="0">
              <a:buNone/>
              <a:defRPr lang="en-us" sz="1500"/>
            </a:lvl5pPr>
            <a:lvl6pPr marL="1714500" indent="0">
              <a:buNone/>
              <a:defRPr lang="en-us" sz="1500"/>
            </a:lvl6pPr>
            <a:lvl7pPr marL="2057400" indent="0">
              <a:buNone/>
              <a:defRPr lang="en-us" sz="1500"/>
            </a:lvl7pPr>
            <a:lvl8pPr marL="2400300" indent="0">
              <a:buNone/>
              <a:defRPr lang="en-us" sz="1500"/>
            </a:lvl8pPr>
            <a:lvl9pPr marL="2743200" indent="0">
              <a:buNone/>
              <a:defRPr lang="en-us" sz="15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val="SMDATA_13_yi2hXx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oAgAASBIAAIMQAAAmNAAAEAAAACYAAAAIAAAAAYAAAAAAAAA="/>
              </a:ext>
            </a:extLst>
          </p:cNvSpPr>
          <p:nvPr>
            <p:ph idx="2"/>
          </p:nvPr>
        </p:nvSpPr>
        <p:spPr>
          <a:xfrm>
            <a:off x="472440" y="2971800"/>
            <a:ext cx="2211705" cy="5505450"/>
          </a:xfrm>
        </p:spPr>
        <p:txBody>
          <a:bodyPr/>
          <a:lstStyle>
            <a:lvl1pPr marL="0" indent="0">
              <a:buNone/>
              <a:defRPr lang="en-us" sz="1200"/>
            </a:lvl1pPr>
            <a:lvl2pPr marL="342900" indent="0">
              <a:buNone/>
              <a:defRPr lang="en-us" sz="1050"/>
            </a:lvl2pPr>
            <a:lvl3pPr marL="685800" indent="0">
              <a:buNone/>
              <a:defRPr lang="en-us" sz="900"/>
            </a:lvl3pPr>
            <a:lvl4pPr marL="1028700" indent="0">
              <a:buNone/>
              <a:defRPr lang="en-us" sz="750"/>
            </a:lvl4pPr>
            <a:lvl5pPr marL="1371600" indent="0">
              <a:buNone/>
              <a:defRPr lang="en-us" sz="750"/>
            </a:lvl5pPr>
            <a:lvl6pPr marL="1714500" indent="0">
              <a:buNone/>
              <a:defRPr lang="en-us" sz="750"/>
            </a:lvl6pPr>
            <a:lvl7pPr marL="2057400" indent="0">
              <a:buNone/>
              <a:defRPr lang="en-us" sz="750"/>
            </a:lvl7pPr>
            <a:lvl8pPr marL="2400300" indent="0">
              <a:buNone/>
              <a:defRPr lang="en-us" sz="750"/>
            </a:lvl8pPr>
            <a:lvl9pPr marL="2743200" indent="0">
              <a:buNone/>
              <a:defRPr lang="en-us" sz="75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AgAAezgAAGUMAAC5Ow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050369-27D5-50F5-9BBD-D1A04DF36D84}" type="datetime1">
              <a:rPr lang="de-de"/>
              <a:t>02.11.2020</a:t>
            </a:fld>
            <a:endParaRPr lang="de-de"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6DQAAezgAADccAAC5Ow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HQAAezgAAEonAAC5Ow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050923-6DD5-50FF-9BBD-9BAA47F36DCE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nAgAAPwMAAEonAAAGDwAAEAAAACYAAAAIAAAAvy8AAAAAAAA="/>
              </a:ext>
            </a:extLst>
          </p:cNvSpPr>
          <p:nvPr>
            <p:ph type="title"/>
          </p:nvPr>
        </p:nvSpPr>
        <p:spPr>
          <a:xfrm>
            <a:off x="471805" y="527685"/>
            <a:ext cx="5915025" cy="19145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val="SMDATA_13_yi2hX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nAgAAORAAAEonAADjNgAAEAAAACYAAAAIAAAAPy8AAAAAAAA="/>
              </a:ext>
            </a:extLst>
          </p:cNvSpPr>
          <p:nvPr>
            <p:ph type="body" idx="1"/>
          </p:nvPr>
        </p:nvSpPr>
        <p:spPr>
          <a:xfrm>
            <a:off x="471805" y="2637155"/>
            <a:ext cx="5915025" cy="628523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nAgAAezgAAGUMAAC5OwAAEAAAACYAAAAIAAAAv48AAAAAAAA="/>
              </a:ext>
            </a:extLst>
          </p:cNvSpPr>
          <p:nvPr>
            <p:ph type="dt" sz="half" idx="2"/>
          </p:nvPr>
        </p:nvSpPr>
        <p:spPr>
          <a:xfrm>
            <a:off x="471805" y="9181465"/>
            <a:ext cx="1543050" cy="52705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de-de" sz="9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057E68-26D5-5088-9BBD-D0DD30F36D85}" type="datetime1">
              <a:rPr lang="de-de"/>
              <a:t/>
            </a:fld>
            <a:endParaRPr lang="de-de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6DQAAezgAADccAAC5OwAAEAAAACYAAAAIAAAAv48AAAAAAAA="/>
              </a:ext>
            </a:extLst>
          </p:cNvSpPr>
          <p:nvPr>
            <p:ph type="ftr" sz="quarter" idx="3"/>
          </p:nvPr>
        </p:nvSpPr>
        <p:spPr>
          <a:xfrm>
            <a:off x="2272030" y="9181465"/>
            <a:ext cx="2314575" cy="52705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de-de" sz="9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de-de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val="SMDATA_13_yi2hX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HQAAezgAAEonAAC5OwAAEAAAACYAAAAIAAAAv48AAAAAAAA="/>
              </a:ext>
            </a:extLst>
          </p:cNvSpPr>
          <p:nvPr>
            <p:ph type="sldNum" sz="quarter" idx="4"/>
          </p:nvPr>
        </p:nvSpPr>
        <p:spPr>
          <a:xfrm>
            <a:off x="4843780" y="9181465"/>
            <a:ext cx="1543050" cy="52705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de-de" sz="9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8057EB7-F9D5-5088-9BBD-0FDD30F36D5A}" type="slidenum">
              <a:rPr lang="de-de"/>
              <a:t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marR="0" indent="0" algn="l" defTabSz="6858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300" b="0" i="0" u="none" strike="noStrike" kern="1" spc="0" baseline="0">
          <a:solidFill>
            <a:schemeClr val="tx1"/>
          </a:solidFill>
          <a:effectLst/>
          <a:latin typeface="Calibri Light" pitchFamily="2" charset="-18"/>
          <a:ea typeface="Calibri Light" pitchFamily="2" charset="-18"/>
          <a:cs typeface="Calibri Light" pitchFamily="2" charset="-18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9pPr>
    </p:titleStyle>
    <p:bodyStyle>
      <a:lvl1pPr marL="171450" marR="0" indent="-171450" algn="l" defTabSz="685800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itchFamily="2" charset="-18"/>
        <a:buChar char="•"/>
        <a:tabLst/>
        <a:defRPr lang="en-us" sz="21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1pPr>
      <a:lvl2pPr marL="514350" marR="0" indent="-171450" algn="l" defTabSz="685800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itchFamily="2" charset="-18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2pPr>
      <a:lvl3pPr marL="857250" marR="0" indent="-171450" algn="l" defTabSz="685800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itchFamily="2" charset="-18"/>
        <a:buChar char="•"/>
        <a:tabLst/>
        <a:defRPr lang="en-us" sz="15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3pPr>
      <a:lvl4pPr marL="1200150" marR="0" indent="-171450" algn="l" defTabSz="685800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itchFamily="2" charset="-18"/>
        <a:buChar char="•"/>
        <a:tabLst/>
        <a:defRPr lang="en-us" sz="135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4pPr>
      <a:lvl5pPr marL="1543050" marR="0" indent="-171450" algn="l" defTabSz="685800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itchFamily="2" charset="-18"/>
        <a:buChar char="•"/>
        <a:tabLst/>
        <a:defRPr lang="en-us" sz="135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5pPr>
      <a:lvl6pPr marL="1885950" marR="0" indent="-171450" algn="l" defTabSz="685800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itchFamily="2" charset="-18"/>
        <a:buChar char="•"/>
        <a:tabLst/>
        <a:defRPr lang="en-us" sz="135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6pPr>
      <a:lvl7pPr marL="2228850" marR="0" indent="-171450" algn="l" defTabSz="685800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itchFamily="2" charset="-18"/>
        <a:buChar char="•"/>
        <a:tabLst/>
        <a:defRPr lang="en-us" sz="135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7pPr>
      <a:lvl8pPr marL="2571750" marR="0" indent="-171450" algn="l" defTabSz="685800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itchFamily="2" charset="-18"/>
        <a:buChar char="•"/>
        <a:tabLst/>
        <a:defRPr lang="en-us" sz="135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8pPr>
      <a:lvl9pPr marL="2914650" marR="0" indent="-171450" algn="l" defTabSz="685800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itchFamily="2" charset="-18"/>
        <a:buChar char="•"/>
        <a:tabLst/>
        <a:defRPr lang="en-us" sz="135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9pPr>
    </p:bodyStyle>
    <p:otherStyle>
      <a:lvl1pPr marL="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1pPr>
      <a:lvl2pPr marL="3429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2pPr>
      <a:lvl3pPr marL="6858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3pPr>
      <a:lvl4pPr marL="10287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4pPr>
      <a:lvl5pPr marL="13716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5pPr>
      <a:lvl6pPr marL="17145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6pPr>
      <a:lvl7pPr marL="20574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7pPr>
      <a:lvl8pPr marL="24003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8pPr>
      <a:lvl9pPr marL="27432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3.png"/><Relationship Id="rId4" Type="http://schemas.openxmlformats.org/officeDocument/2006/relationships/audio" Target="../media/audio2.wav"/><Relationship Id="rId5" Type="http://schemas.openxmlformats.org/officeDocument/2006/relationships/audio" Target="../media/audio3.wav"/><Relationship Id="rId6" Type="http://schemas.openxmlformats.org/officeDocument/2006/relationships/audio" Target="../media/audio4.wav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5.wav"/><Relationship Id="rId3" Type="http://schemas.openxmlformats.org/officeDocument/2006/relationships/image" Target="../media/image10.png"/><Relationship Id="rId4" Type="http://schemas.openxmlformats.org/officeDocument/2006/relationships/audio" Target="../media/audio6.wav"/><Relationship Id="rId5" Type="http://schemas.openxmlformats.org/officeDocument/2006/relationships/audio" Target="../media/audio7.wav"/><Relationship Id="rId6" Type="http://schemas.openxmlformats.org/officeDocument/2006/relationships/audio" Target="../media/audio8.wav"/><Relationship Id="rId7" Type="http://schemas.openxmlformats.org/officeDocument/2006/relationships/audio" Target="../media/audio9.wav"/><Relationship Id="rId8" Type="http://schemas.openxmlformats.org/officeDocument/2006/relationships/audio" Target="../media/audio1.wav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9"/>
          <p:cNvSpPr>
            <a:extLst>
              <a:ext uri="smNativeData">
                <pr:smNativeData xmlns:pr="smNativeData" val="SMDATA_13_yi2hXx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RyxAw8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RHLEBX9/fwDn5uYDzMzMAMDA/wB/f38AAAAAAAAAAAAAAAAAAAAAAAAAAAAhAAAAGAAAABQAAAAXCQAA8QQAADAqAAD1BAAAEAAAACYAAAAIAAAA//////////8="/>
              </a:ext>
            </a:extLst>
          </p:cNvSpPr>
          <p:nvPr/>
        </p:nvSpPr>
        <p:spPr>
          <a:xfrm flipH="1">
            <a:off x="1477645" y="803275"/>
            <a:ext cx="5380355" cy="254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/>
        </p:spPr>
      </p:sp>
      <p:sp>
        <p:nvSpPr>
          <p:cNvPr id="3" name="Straight Connector 10"/>
          <p:cNvSpPr>
            <a:extLst>
              <a:ext uri="smNativeData">
                <pr:smNativeData xmlns:pr="smNativeData" val="SMDATA_13_yi2hXxMAAAAlAAAACgAAAA0AAAAAkAAAAEgAAACQAAAASAAAAAAAAAAAAAAAAg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RyxAw8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MAAAAEAAAAAAAAAAAAAAAAAAAAAAAAAAeAAAAaAAAAAAAAAAAAAAAAAAAAAAAAAAAAAAAECcAABAnAAAAAAAAAAAAAAAAAAAAAAAAAAAAAAAAAAAAAAAAAAAAABQAAAAAAAAAwMD/AAAAAABkAAAAMgAAAAAAAABkAAAAAAAAAH9/fwAKAAAAHwAAAFQAAAD///8A////AQAAAAAAAAAAAAAAAAAAAAAAAAAAAAAAAAAAAAAAAAAARHLEBX9/fwDn5uYDzMzMAMDA/wB/f38AAAAAAAAAAAAAAAAAAAAAAAAAAAAhAAAAGAAAABQAAAAAAAAAugwAAPkgAAC6DAAAEAAAACYAAAAIAAAA//////////8="/>
              </a:ext>
            </a:extLst>
          </p:cNvSpPr>
          <p:nvPr/>
        </p:nvSpPr>
        <p:spPr>
          <a:xfrm flipH="1">
            <a:off x="0" y="2068830"/>
            <a:ext cx="5360035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Rectangle 3"/>
          <p:cNvSpPr>
            <a:extLst>
              <a:ext uri="smNativeData">
                <pr:smNativeData xmlns:pr="smNativeData" val="SMDATA_13_yi2hXxMAAAAlAAAAZAAAAE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DFDQAAUwIAAE0pAAA4BAAAECAAACYAAAAIAAAA//////////8="/>
              </a:ext>
            </a:extLst>
          </p:cNvSpPr>
          <p:nvPr/>
        </p:nvSpPr>
        <p:spPr>
          <a:xfrm>
            <a:off x="2238375" y="377825"/>
            <a:ext cx="447548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r>
              <a:rPr lang="pl-pl" sz="1400" b="1">
                <a:latin typeface="Roboto Condensed" pitchFamily="0" charset="-18"/>
                <a:ea typeface="Microsoft GothicNeo" pitchFamily="0" charset="0"/>
                <a:cs typeface="Calibri" pitchFamily="2" charset="-18"/>
              </a:rPr>
              <a:t>Scenariusz zajęć logopedycznych z elementami logorytmiki</a:t>
            </a:r>
            <a:endParaRPr lang="de-de" sz="400"/>
          </a:p>
        </p:txBody>
      </p:sp>
      <p:sp>
        <p:nvSpPr>
          <p:cNvPr id="5" name="Rectangle 4"/>
          <p:cNvSpPr>
            <a:extLst>
              <a:ext uri="smNativeData">
                <pr:smNativeData xmlns:pr="smNativeData" val="SMDATA_13_yi2hXxMAAAAlAAAAZAAAAE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AqAwAA+gYAAP8ZAAD0CgAAECAAACYAAAAIAAAA//////////8="/>
              </a:ext>
            </a:extLst>
          </p:cNvSpPr>
          <p:nvPr/>
        </p:nvSpPr>
        <p:spPr>
          <a:xfrm>
            <a:off x="514350" y="1134110"/>
            <a:ext cx="3711575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r>
              <a:rPr lang="pl-pl" sz="1200" b="1">
                <a:latin typeface="Roboto Condensed" pitchFamily="0" charset="-18"/>
                <a:ea typeface="Calibri" pitchFamily="2" charset="-18"/>
                <a:cs typeface="Times New Roman" pitchFamily="1" charset="-18"/>
              </a:rPr>
              <a:t>Tytuł: 		</a:t>
            </a:r>
            <a:r>
              <a:rPr lang="pl-pl" sz="1200">
                <a:solidFill>
                  <a:srgbClr val="000000"/>
                </a:solidFill>
              </a:rPr>
              <a:t>W moim domu jest wesoło</a:t>
            </a:r>
            <a:endParaRPr lang="de-de" sz="40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r>
              <a:rPr lang="pl-pl" sz="1200" b="1">
                <a:solidFill>
                  <a:srgbClr val="000000"/>
                </a:solidFill>
                <a:latin typeface="Roboto Condensed" pitchFamily="0" charset="-18"/>
                <a:ea typeface="Calibri" pitchFamily="2" charset="-18"/>
                <a:cs typeface="Times New Roman" pitchFamily="1" charset="-18"/>
              </a:rPr>
              <a:t>Temat tygodniowy: 	</a:t>
            </a:r>
            <a:r>
              <a:rPr lang="pl-pl" sz="1200">
                <a:solidFill>
                  <a:srgbClr val="000000"/>
                </a:solidFill>
              </a:rPr>
              <a:t>Domy i domki</a:t>
            </a:r>
            <a:endParaRPr lang="pl-pl" sz="1200">
              <a:solidFill>
                <a:srgbClr val="00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r>
              <a:rPr lang="pl-pl" sz="1200">
                <a:solidFill>
                  <a:srgbClr val="000000"/>
                </a:solidFill>
              </a:rPr>
              <a:t>Grupa:		3-6 latki</a:t>
            </a:r>
            <a:endParaRPr lang="de-de" sz="400"/>
          </a:p>
        </p:txBody>
      </p:sp>
      <p:sp>
        <p:nvSpPr>
          <p:cNvPr id="6" name="Rectangle 5"/>
          <p:cNvSpPr>
            <a:extLst>
              <a:ext uri="smNativeData">
                <pr:smNativeData xmlns:pr="smNativeData" val="SMDATA_13_yi2hXxMAAAAlAAAAZAAAAE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AqAwAAxgwAAOknAACqNwAAACAAACYAAAAIAAAA//////////8="/>
              </a:ext>
            </a:extLst>
          </p:cNvSpPr>
          <p:nvPr/>
        </p:nvSpPr>
        <p:spPr>
          <a:xfrm>
            <a:off x="514350" y="2076450"/>
            <a:ext cx="5973445" cy="6972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>
            <a:lvl1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1pPr>
            <a:lvl2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2pPr>
            <a:lvl3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3pPr>
            <a:lvl4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4pPr>
            <a:lvl5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5pPr>
            <a:lvl6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6pPr>
            <a:lvl7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7pPr>
            <a:lvl8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8pPr>
            <a:lvl9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9pPr>
          </a:lstStyle>
          <a:p>
            <a:pPr marR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/>
            </a:pPr>
            <a:r>
              <a:rPr lang="pl-pl" sz="1200" b="1">
                <a:latin typeface="Calibri" pitchFamily="2" charset="-18"/>
                <a:ea typeface="Calibri" pitchFamily="2" charset="-18"/>
                <a:cs typeface="Times New Roman" pitchFamily="1" charset="-18"/>
              </a:rPr>
              <a:t>1. Cele ogólne: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6286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18"/>
              <a:buChar char="•"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Times New Roman" pitchFamily="1" charset="-18"/>
              </a:rPr>
              <a:t>stymulowanie słuchu fizycznego;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6286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18"/>
              <a:buChar char="•"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Times New Roman" pitchFamily="1" charset="-18"/>
              </a:rPr>
              <a:t>rozwijanie koncentracji uwagi;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6286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18"/>
              <a:buChar char="•"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Times New Roman" pitchFamily="1" charset="-18"/>
              </a:rPr>
              <a:t>poszerzanie umiejętności językowych i motorycznych;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6286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18"/>
              <a:buChar char="•"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Times New Roman" pitchFamily="1" charset="-18"/>
              </a:rPr>
              <a:t>rozwijanie głosu, fonacji, oddechu;</a:t>
            </a:r>
            <a:endParaRPr lang="pl-pl" sz="1200">
              <a:latin typeface="Calibri" pitchFamily="2" charset="-18"/>
              <a:ea typeface="Calibri" pitchFamily="2" charset="-18"/>
              <a:cs typeface="Times New Roman" pitchFamily="1" charset="-18"/>
            </a:endParaRPr>
          </a:p>
          <a:p>
            <a:pPr lvl="1" marL="6286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18"/>
              <a:buChar char="•"/>
              <a:tabLst/>
              <a:defRPr lang="pl-pl" sz="1200">
                <a:latin typeface="Calibri" pitchFamily="2" charset="-18"/>
                <a:ea typeface="Calibri" pitchFamily="2" charset="-18"/>
                <a:cs typeface="Times New Roman" pitchFamily="1" charset="-18"/>
              </a:defRPr>
            </a:pPr>
            <a:r>
              <a:t>usprawnianie narządów mowy;</a:t>
            </a:r>
          </a:p>
          <a:p>
            <a:pPr lvl="1" marL="6286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18"/>
              <a:buChar char="•"/>
              <a:tabLst/>
              <a:defRPr lang="pl-pl" sz="1200">
                <a:latin typeface="Calibri" pitchFamily="2" charset="-18"/>
                <a:ea typeface="Calibri" pitchFamily="2" charset="-18"/>
                <a:cs typeface="Times New Roman" pitchFamily="1" charset="-18"/>
              </a:defRPr>
            </a:pPr>
            <a:r>
              <a:t>kształcenie pamięci muzycznej, słuchu fonematycznego;</a:t>
            </a:r>
          </a:p>
          <a:p>
            <a:pPr lvl="1" marL="6286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18"/>
              <a:buChar char="•"/>
              <a:tabLst/>
              <a:defRPr lang="pl-pl" sz="1200">
                <a:latin typeface="Calibri" pitchFamily="2" charset="-18"/>
                <a:ea typeface="Calibri" pitchFamily="2" charset="-18"/>
                <a:cs typeface="Times New Roman" pitchFamily="1" charset="-18"/>
              </a:defRPr>
            </a:pPr>
            <a:r>
              <a:t>uwrażliwienie na cechy muzyki i mowy (dynamika, rytm, tempo, melodia).</a:t>
            </a:r>
            <a:endParaRPr lang="de-de"/>
          </a:p>
          <a:p>
            <a:pPr marR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/>
            </a:pPr>
            <a:r>
              <a:rPr lang="pl-pl" sz="1200" b="1">
                <a:latin typeface="Calibri" pitchFamily="2" charset="-18"/>
                <a:ea typeface="Calibri" pitchFamily="2" charset="-18"/>
                <a:cs typeface="Times New Roman" pitchFamily="1" charset="-18"/>
              </a:rPr>
              <a:t>2. Cele szczegółowe - dziecko: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6286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18"/>
              <a:buChar char="•"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Times New Roman" pitchFamily="1" charset="-18"/>
              </a:rPr>
              <a:t>potrafi oddychać torem brzusznym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6286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18"/>
              <a:buChar char="•"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Times New Roman" pitchFamily="1" charset="-18"/>
              </a:rPr>
              <a:t>świadomie kieruje ruchami narządów mowy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6286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18"/>
              <a:buChar char="•"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Times New Roman" pitchFamily="1" charset="-18"/>
              </a:rPr>
              <a:t>potrafi naśladować dźwięki natury i otaczającego świata;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6286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18"/>
              <a:buChar char="•"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Times New Roman" pitchFamily="1" charset="-18"/>
              </a:rPr>
              <a:t>reaguje na sygnał słowny i dźwiękowy;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6286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18"/>
              <a:buChar char="•"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Times New Roman" pitchFamily="1" charset="-18"/>
              </a:rPr>
              <a:t>zna i nazywa części ciała;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6286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18"/>
              <a:buChar char="•"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Times New Roman" pitchFamily="1" charset="-18"/>
              </a:rPr>
              <a:t>śpiewa proste rymowanki;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6286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18"/>
              <a:buChar char="•"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Times New Roman" pitchFamily="1" charset="-18"/>
              </a:rPr>
              <a:t>usprawnia ręce i palce.</a:t>
            </a:r>
            <a:endParaRPr lang="pl-pl" sz="1200">
              <a:latin typeface="Calibri" pitchFamily="2" charset="-18"/>
              <a:ea typeface="Calibri" pitchFamily="2" charset="-18"/>
              <a:cs typeface="Times New Roman" pitchFamily="1" charset="-18"/>
            </a:endParaRPr>
          </a:p>
          <a:p>
            <a:pPr lvl="1"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en-us"/>
            </a:pP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/>
            </a:pPr>
            <a:r>
              <a:rPr lang="pl-pl" sz="1200" b="1">
                <a:latin typeface="Calibri" pitchFamily="2" charset="-18"/>
                <a:ea typeface="Calibri" pitchFamily="2" charset="-18"/>
                <a:cs typeface="Times New Roman" pitchFamily="1" charset="-18"/>
              </a:rPr>
              <a:t>3. Cele terapeutyczne: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6286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18"/>
              <a:buChar char="•"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Times New Roman" pitchFamily="1" charset="-18"/>
              </a:rPr>
              <a:t>budowanie pozytywnej samooceny i wiary we własne możliwości;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6286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18"/>
              <a:buChar char="•"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Times New Roman" pitchFamily="1" charset="-18"/>
              </a:rPr>
              <a:t>stymulowanie mowy i usprawnianie komunikowania się z rówieśnikami.</a:t>
            </a:r>
            <a:endParaRPr lang="pl-pl" sz="1200">
              <a:latin typeface="Calibri" pitchFamily="2" charset="-18"/>
              <a:ea typeface="Calibri" pitchFamily="2" charset="-18"/>
              <a:cs typeface="Times New Roman" pitchFamily="1" charset="-18"/>
            </a:endParaRPr>
          </a:p>
          <a:p>
            <a:pPr lvl="1" marL="6286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18"/>
              <a:buChar char="•"/>
              <a:tabLst/>
              <a:defRPr lang="en-us"/>
            </a:pP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/>
            </a:pPr>
            <a:r>
              <a:rPr lang="pl-pl" sz="1200" b="1">
                <a:latin typeface="Calibri" pitchFamily="2" charset="-18"/>
                <a:ea typeface="Calibri" pitchFamily="2" charset="-18"/>
                <a:cs typeface="Times New Roman" pitchFamily="1" charset="-18"/>
              </a:rPr>
              <a:t>4. Formy pracy: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628650" indent="-171450" defTabSz="914400">
              <a:buFont typeface="Arial" pitchFamily="2" charset="-18"/>
              <a:buChar char="•"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Indywidualna;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628650" indent="-171450" defTabSz="914400">
              <a:buFont typeface="Arial" pitchFamily="2" charset="-18"/>
              <a:buChar char="•"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praca dziecka z pomocą rodzica.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628650" indent="-171450" defTabSz="914400">
              <a:buFont typeface="Arial" pitchFamily="2" charset="-18"/>
              <a:buChar char="•"/>
              <a:tabLst/>
              <a:defRPr lang="en-us"/>
            </a:pP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/>
            </a:pPr>
            <a:r>
              <a:rPr lang="pl-pl" sz="1200" b="1">
                <a:latin typeface="Calibri" pitchFamily="2" charset="-18"/>
                <a:ea typeface="Calibri" pitchFamily="2" charset="-18"/>
                <a:cs typeface="Times New Roman" pitchFamily="1" charset="-18"/>
              </a:rPr>
              <a:t>5. Metody: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628650" indent="-171450" defTabSz="914400">
              <a:buFont typeface="Arial" pitchFamily="2" charset="-18"/>
              <a:buChar char="•"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słowna – wypowiedzi dziecka;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628650" indent="-171450" defTabSz="914400">
              <a:buFont typeface="Arial" pitchFamily="2" charset="-18"/>
              <a:buChar char="•"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oglądowe – pokaz, obserwacja;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628650" indent="-171450" defTabSz="914400">
              <a:lnSpc>
                <a:spcPct val="107000"/>
              </a:lnSpc>
              <a:buFont typeface="Arial" pitchFamily="2" charset="-18"/>
              <a:buChar char="•"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czynna – zadań stawianych do wykonania;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628650" indent="-171450" defTabSz="914400">
              <a:lnSpc>
                <a:spcPct val="107000"/>
              </a:lnSpc>
              <a:buFont typeface="Arial" pitchFamily="2" charset="-18"/>
              <a:buChar char="•"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aktywizująca – samodzielnych doświadczeń.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628650" indent="-171450" defTabSz="914400">
              <a:lnSpc>
                <a:spcPct val="107000"/>
              </a:lnSpc>
              <a:buFont typeface="Arial" pitchFamily="2" charset="-18"/>
              <a:buChar char="•"/>
              <a:tabLst/>
              <a:defRPr lang="en-us"/>
            </a:pP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defTabSz="914400">
              <a:lnSpc>
                <a:spcPct val="107000"/>
              </a:lnSpc>
              <a:tabLst/>
              <a:defRPr lang="en-us" sz="1200">
                <a:latin typeface="Calibri" pitchFamily="2" charset="-18"/>
                <a:ea typeface="Calibri" pitchFamily="2" charset="-18"/>
                <a:cs typeface="Calibri" pitchFamily="2" charset="-18"/>
              </a:defRPr>
            </a:pPr>
            <a:r>
              <a:rPr lang="pl-pl" b="1"/>
              <a:t>6. Pomoce dydaktyczne:</a:t>
            </a:r>
            <a:endParaRPr lang="de-de" b="1"/>
          </a:p>
          <a:p>
            <a:pPr lvl="1" marL="742950" indent="-285750" defTabSz="914400">
              <a:lnSpc>
                <a:spcPct val="107000"/>
              </a:lnSpc>
              <a:buFont typeface="Symbol" pitchFamily="1" charset="2"/>
              <a:buChar char=""/>
              <a:tabLst/>
              <a:defRPr lang="pl-pl" sz="1200">
                <a:latin typeface="Calibri" pitchFamily="2" charset="-18"/>
                <a:ea typeface="Calibri" pitchFamily="2" charset="-18"/>
                <a:cs typeface="Calibri" pitchFamily="2" charset="-18"/>
              </a:defRPr>
            </a:pPr>
            <a:r>
              <a:t>karty pracy;</a:t>
            </a:r>
          </a:p>
          <a:p>
            <a:pPr lvl="1" marL="742950" indent="-285750" defTabSz="914400">
              <a:lnSpc>
                <a:spcPct val="107000"/>
              </a:lnSpc>
              <a:spcAft>
                <a:spcPts val="0"/>
              </a:spcAft>
              <a:buFont typeface="Symbol" pitchFamily="1" charset="2"/>
              <a:buChar char=""/>
              <a:tabLst/>
              <a:defRPr lang="pl-pl" sz="1200">
                <a:latin typeface="Calibri" pitchFamily="2" charset="-18"/>
                <a:ea typeface="Calibri" pitchFamily="2" charset="-18"/>
                <a:cs typeface="Calibri" pitchFamily="2" charset="-18"/>
              </a:defRPr>
            </a:pPr>
            <a:r>
              <a:t>wiersz;</a:t>
            </a:r>
          </a:p>
          <a:p>
            <a:pPr lvl="1" marL="742950" indent="-285750" defTabSz="914400">
              <a:lnSpc>
                <a:spcPct val="107000"/>
              </a:lnSpc>
              <a:spcAft>
                <a:spcPts val="0"/>
              </a:spcAft>
              <a:buFont typeface="Symbol" pitchFamily="1" charset="2"/>
              <a:buChar char=""/>
              <a:tabLst/>
              <a:defRPr lang="pl-pl" sz="1200">
                <a:latin typeface="Calibri" pitchFamily="2" charset="-18"/>
                <a:ea typeface="Calibri" pitchFamily="2" charset="-18"/>
                <a:cs typeface="Calibri" pitchFamily="2" charset="-18"/>
              </a:defRPr>
            </a:pPr>
            <a:r>
              <a:t>rymowanka;</a:t>
            </a:r>
          </a:p>
          <a:p>
            <a:pPr lvl="1" marL="742950" indent="-285750" defTabSz="914400">
              <a:lnSpc>
                <a:spcPct val="107000"/>
              </a:lnSpc>
              <a:spcAft>
                <a:spcPts val="0"/>
              </a:spcAft>
              <a:buFont typeface="Symbol" pitchFamily="1" charset="2"/>
              <a:buChar char=""/>
              <a:tabLst/>
              <a:defRPr lang="pl-pl" sz="1200">
                <a:latin typeface="Calibri" pitchFamily="2" charset="-18"/>
                <a:ea typeface="Calibri" pitchFamily="2" charset="-18"/>
                <a:cs typeface="Calibri" pitchFamily="2" charset="-18"/>
              </a:defRPr>
            </a:pPr>
            <a:r>
              <a:t>odgłosy instrumentów muzycznych;</a:t>
            </a:r>
          </a:p>
          <a:p>
            <a:pPr lvl="1" marL="742950" indent="-285750" defTabSz="914400">
              <a:lnSpc>
                <a:spcPct val="107000"/>
              </a:lnSpc>
              <a:spcAft>
                <a:spcPts val="0"/>
              </a:spcAft>
              <a:buFont typeface="Symbol" pitchFamily="1" charset="2"/>
              <a:buChar char=""/>
              <a:tabLst/>
              <a:defRPr lang="pl-pl" sz="1200">
                <a:latin typeface="Calibri" pitchFamily="2" charset="-18"/>
                <a:ea typeface="Calibri" pitchFamily="2" charset="-18"/>
                <a:cs typeface="Calibri" pitchFamily="2" charset="-18"/>
              </a:defRPr>
            </a:pPr>
            <a:r>
              <a:t>zagadki.</a:t>
            </a:r>
          </a:p>
        </p:txBody>
      </p:sp>
      <p:sp>
        <p:nvSpPr>
          <p:cNvPr id="7" name="Straight Connector 14"/>
          <p:cNvSpPr>
            <a:extLst>
              <a:ext uri="smNativeData">
                <pr:smNativeData xmlns:pr="smNativeData" val="SMDATA_13_yi2hXxMAAAAlAAAACgAAAA0AAAAAkAAAAEgAAACQAAAASAAAAAAAAAAAAAAAAg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RyxAw8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MAAAAEAAAAAAAAAAAAAAAAAAAAAAAAAAeAAAAaAAAAAAAAAAAAAAAAAAAAAAAAAAAAAAAECcAABAnAAAAAAAAAAAAAAAAAAAAAAAAAAAAAAAAAAAAAAAAAAAAABQAAAAAAAAAwMD/AAAAAABkAAAAMgAAAAAAAABkAAAAAAAAAH9/fwAKAAAAHwAAAFQAAAD///8A////AQAAAAAAAAAAAAAAAAAAAAAAAAAAAAAAAAAAAAAAAAAARHLEBX9/fwDn5uYDzMzMAMDA/wB/f38AAAAAAAAAAAAAAAAAAAAAAAAAAAAhAAAAGAAAABQAAAAAAAAA7jcAAPkgAADuNwAAEAAAACYAAAAIAAAA//////////8="/>
              </a:ext>
            </a:extLst>
          </p:cNvSpPr>
          <p:nvPr/>
        </p:nvSpPr>
        <p:spPr>
          <a:xfrm flipH="1">
            <a:off x="0" y="9091930"/>
            <a:ext cx="5360035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4"/>
          <p:cNvSpPr>
            <a:extLst>
              <a:ext uri="smNativeData">
                <pr:smNativeData xmlns:pr="smNativeData" val="SMDATA_13_yi2hXxMAAAAlAAAACgAAAA0AAAAAkAAAAEgAAACQAAAASAAAAAAAAAAAAAAAAg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RyxAw8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UAAgAMAAAAEAAAAAAAAAAAAAAAAAAAAAAAAAAeAAAAaAAAAAAAAAAAAAAAAAAAAAAAAAAAAAAAECcAABAnAAAAAAAAAAAAAAAAAAAAAAAAAAAAAAAAAAAAAAAAAAAAABQAAAAAAAAAwMD/AAAAAABkAAAAMgAAAAAAAABkAAAAAAAAAH9/fwAKAAAAHwAAAFQAAAD///8A////AQAAAAAAAAAAAAAAAAAAAAAAAAAAAAAAAAAAAAAAAAAARHLEBX9/fwDn5uYDzMzMAMDA/wB/f38AAAAAAAAAAAAAAAAAAAAAAAAAAAAhAAAAGAAAABQAAAAAAAAA7jcAAPkgAADuNwAAEAAAACYAAAAIAAAA//////////8="/>
              </a:ext>
            </a:extLst>
          </p:cNvSpPr>
          <p:nvPr/>
        </p:nvSpPr>
        <p:spPr>
          <a:xfrm flipH="1">
            <a:off x="0" y="9091930"/>
            <a:ext cx="5360035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/>
        </p:spPr>
      </p:sp>
      <p:pic>
        <p:nvPicPr>
          <p:cNvPr id="3" name="Picture 3" descr="A drawing of a cartoon character&#10;&#10;Description automatically generated"/>
          <p:cNvPicPr>
            <a:picLocks noChangeAspect="1"/>
            <a:extLst>
              <a:ext uri="smNativeData">
                <pr:smNativeData xmlns:pr="smNativeData" val="SMDATA_15_yi2h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GBsAAEINAAATJQAAvB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404360" y="2155190"/>
            <a:ext cx="1622425" cy="21907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16" descr="A cat with its mouth open&#10;&#10;Description automatically generated"/>
          <p:cNvPicPr>
            <a:picLocks noChangeAspect="1"/>
            <a:extLst>
              <a:ext uri="smNativeData">
                <pr:smNativeData xmlns:pr="smNativeData" val="SMDATA_15_yi2h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ryAAAD8qAAC3JAAATi4AAA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 rot="542621" flipH="1">
            <a:off x="5313045" y="6867525"/>
            <a:ext cx="655320" cy="659765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5" name="Group 17"/>
          <p:cNvGrpSpPr>
            <a:extLst>
              <a:ext uri="smNativeData">
                <pr:smNativeData xmlns:pr="smNativeData" val="SMDATA_7_yi2hXxMAAAAlAAAAAQAAAA8BAAAAkAAAAEgAAACQAAAASAAAAAAAAAAAAAAAAAAAABcAAAAUAAAAAAAAAAAAAAD/fwAA/38AAAAAAAAJAAAABAAAAOX///8MAAAAEAAAAAAAAAAAAAAAAAAAAAAAAAAfAAAAVAAAAAAAAAAAAAAAAAAAAAAAAAAAAAAAAAAAAAAAAAAAAAAAAAAAAAAAAAAAAAAAAAAAAAAAAAAAAAAAAAAAAAAAAAAAAAAAAAAAAAAAAAAAAAAAAAAAACEAAAAYAAAAFAAAAO8fAAC4LQAA0SAAACY3AAAAAAAAJgAAAAgAAAD/////AAAAAA=="/>
              </a:ext>
            </a:extLst>
          </p:cNvGrpSpPr>
          <p:nvPr/>
        </p:nvGrpSpPr>
        <p:grpSpPr>
          <a:xfrm>
            <a:off x="5191125" y="7432040"/>
            <a:ext cx="143510" cy="1532890"/>
            <a:chOff x="5191125" y="7432040"/>
            <a:chExt cx="143510" cy="1532890"/>
          </a:xfrm>
        </p:grpSpPr>
        <p:sp>
          <p:nvSpPr>
            <p:cNvPr id="7" name="Rectangle 32"/>
            <p:cNvSpPr>
              <a:extLst>
                <a:ext uri="smNativeData">
                  <pr:smNativeData xmlns:pr="smNativeData" val="SMDATA_13_yi2hXxMAAAAlAAAAZAAAAA0AAAAAkAAAAEgAAACQAAAASAAAAAAAAAABAAAAAAAAAAEAAABQAAAAAAAAAAAA4D8AAAAAAADgPwAAAAAAAOA/AAAAAAAA4D8AAAAAAADgPwAAAAAAAOA/AAAAAAAA4D8AAAAAAADgPwAAAAAAAOA/AAAAAAAA4D8CAAAAjAAAAAEAAAAAAAAAhT0M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FPQwA////AQAAAAAAAAAAAAAAAAAAAAAAAAAAAAAAAAAAAAAAAAAAMlWRAH9/fwDn5uYDzMzMAMDA/wB/f38AAAAAAAAAAAAAAAAAAAAAAAAAAAAhAAAAGAAAABQAAADvHwAATi4AANEgAAAmNwAAAAAAACYAAAAIAAAA//////////8="/>
                </a:ext>
              </a:extLst>
            </p:cNvSpPr>
            <p:nvPr/>
          </p:nvSpPr>
          <p:spPr>
            <a:xfrm>
              <a:off x="5191125" y="7527290"/>
              <a:ext cx="143510" cy="1437640"/>
            </a:xfrm>
            <a:prstGeom prst="rect">
              <a:avLst/>
            </a:prstGeom>
            <a:solidFill>
              <a:srgbClr val="853D0C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>
                <a:defRPr lang="en-us">
                  <a:solidFill>
                    <a:srgbClr val="FFFFFF"/>
                  </a:solidFill>
                  <a:latin typeface="Calibri" pitchFamily="2" charset="-18"/>
                  <a:ea typeface="Calibri" pitchFamily="2" charset="-18"/>
                  <a:cs typeface="Calibri" pitchFamily="2" charset="-18"/>
                </a:defRPr>
              </a:pPr>
              <a:endParaRPr lang="de-de"/>
            </a:p>
          </p:txBody>
        </p:sp>
        <p:sp>
          <p:nvSpPr>
            <p:cNvPr id="6" name="Isosceles Triangle 33"/>
            <p:cNvSpPr>
              <a:extLst>
                <a:ext uri="smNativeData">
                  <pr:smNativeData xmlns:pr="smNativeData" val="SMDATA_13_yi2hXxMAAAAlAAAAagAAAA0AAAAAkAAAAEgAAACQAAAASAAAAAAAAAABAAAAAAAAAAEAAABQAAAAAAAAAAAA4D8AAAAAAADgPwAAAAAAAOA/AAAAAAAA4D8AAAAAAADgPwAAAAAAAOA/AAAAAAAA4D8AAAAAAADgPwAAAAAAAOA/AAAAAAAA4D8CAAAAjAAAAAEAAAAAAAAAhT0M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FPQwA////AQAAAAAAAAAAAAAAAAAAAAAAAAAAAAAAAAAAAAAAAAAAMlWRAH9/fwDn5uYDzMzMAMDA/wB/f38AAAAAAAAAAAAAAAAAAAAAAAAAAAAhAAAAGAAAABQAAADvHwAAuC0AANEgAABOLgAAAAAAACYAAAAIAAAA//////////8="/>
                </a:ext>
              </a:extLst>
            </p:cNvSpPr>
            <p:nvPr/>
          </p:nvSpPr>
          <p:spPr>
            <a:xfrm>
              <a:off x="5191125" y="7432040"/>
              <a:ext cx="143510" cy="95250"/>
            </a:xfrm>
            <a:prstGeom prst="triangle">
              <a:avLst>
                <a:gd name="adj" fmla="val 50000"/>
              </a:avLst>
            </a:prstGeom>
            <a:solidFill>
              <a:srgbClr val="853D0C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>
                <a:defRPr lang="en-us">
                  <a:solidFill>
                    <a:srgbClr val="FFFFFF"/>
                  </a:solidFill>
                  <a:latin typeface="Calibri" pitchFamily="2" charset="-18"/>
                  <a:ea typeface="Calibri" pitchFamily="2" charset="-18"/>
                  <a:cs typeface="Calibri" pitchFamily="2" charset="-18"/>
                </a:defRPr>
              </a:pPr>
              <a:endParaRPr lang="de-de"/>
            </a:p>
          </p:txBody>
        </p:sp>
      </p:grpSp>
      <p:grpSp>
        <p:nvGrpSpPr>
          <p:cNvPr id="8" name="Group 18"/>
          <p:cNvGrpSpPr>
            <a:extLst>
              <a:ext uri="smNativeData">
                <pr:smNativeData xmlns:pr="smNativeData" val="SMDATA_7_yi2hXxMAAAAlAAAAAQAAAA8BAAAAkAAAAEgAAACQAAAASAAAAAAAAAAAAAAAAAAAABcAAAAUAAAAAAAAAAAAAAD/fwAA/38AAAAAAAAJAAAABAAAABQAAAAMAAAAEAAAAAAAAAAAAAAAAAAAAAAAAAAfAAAAVAAAAAAAAAAAAAAAAAAAAAAAAAAAAAAAAAAAAAAAAAAAAAAAAAAAAAAAAAAAAAAAAAAAAAAAAAAAAAAAAAAAAAAAAAAAAAAAAAAAAAAAAAAAAAAAAAAAACEAAAAYAAAAFAAAADYhAAC4LQAAGCIAACY3AAAAAAAAJgAAAAgAAAD/////AAAAAA=="/>
              </a:ext>
            </a:extLst>
          </p:cNvGrpSpPr>
          <p:nvPr/>
        </p:nvGrpSpPr>
        <p:grpSpPr>
          <a:xfrm>
            <a:off x="5398770" y="7432040"/>
            <a:ext cx="143510" cy="1532890"/>
            <a:chOff x="5398770" y="7432040"/>
            <a:chExt cx="143510" cy="1532890"/>
          </a:xfrm>
        </p:grpSpPr>
        <p:sp>
          <p:nvSpPr>
            <p:cNvPr id="10" name="Rectangle 30"/>
            <p:cNvSpPr>
              <a:extLst>
                <a:ext uri="smNativeData">
                  <pr:smNativeData xmlns:pr="smNativeData" val="SMDATA_13_yi2hXxMAAAAlAAAAZAAAAA0AAAAAkAAAAEgAAACQAAAASAAAAAAAAAABAAAAAAAAAAEAAABQAAAAAAAAAAAA4D8AAAAAAADgPwAAAAAAAOA/AAAAAAAA4D8AAAAAAADgPwAAAAAAAOA/AAAAAAAA4D8AAAAAAADgPwAAAAAAAOA/AAAAAAAA4D8CAAAAjAAAAAEAAAAAAAAAhT0M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FPQwA////AQAAAAAAAAAAAAAAAAAAAAAAAAAAAAAAAAAAAAAAAAAAMlWRAH9/fwDn5uYDzMzMAMDA/wB/f38AAAAAAAAAAAAAAAAAAAAAAAAAAAAhAAAAGAAAABQAAAA2IQAATi4AABgiAAAmNwAAAAAAACYAAAAIAAAA//////////8="/>
                </a:ext>
              </a:extLst>
            </p:cNvSpPr>
            <p:nvPr/>
          </p:nvSpPr>
          <p:spPr>
            <a:xfrm>
              <a:off x="5398770" y="7527290"/>
              <a:ext cx="143510" cy="1437640"/>
            </a:xfrm>
            <a:prstGeom prst="rect">
              <a:avLst/>
            </a:prstGeom>
            <a:solidFill>
              <a:srgbClr val="853D0C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>
                <a:defRPr lang="en-us">
                  <a:solidFill>
                    <a:srgbClr val="FFFFFF"/>
                  </a:solidFill>
                  <a:latin typeface="Calibri" pitchFamily="2" charset="-18"/>
                  <a:ea typeface="Calibri" pitchFamily="2" charset="-18"/>
                  <a:cs typeface="Calibri" pitchFamily="2" charset="-18"/>
                </a:defRPr>
              </a:pPr>
              <a:endParaRPr lang="de-de"/>
            </a:p>
          </p:txBody>
        </p:sp>
        <p:sp>
          <p:nvSpPr>
            <p:cNvPr id="9" name="Isosceles Triangle 31"/>
            <p:cNvSpPr>
              <a:extLst>
                <a:ext uri="smNativeData">
                  <pr:smNativeData xmlns:pr="smNativeData" val="SMDATA_13_yi2hXxMAAAAlAAAAagAAAA0AAAAAkAAAAEgAAACQAAAASAAAAAAAAAABAAAAAAAAAAEAAABQAAAAAAAAAAAA4D8AAAAAAADgPwAAAAAAAOA/AAAAAAAA4D8AAAAAAADgPwAAAAAAAOA/AAAAAAAA4D8AAAAAAADgPwAAAAAAAOA/AAAAAAAA4D8CAAAAjAAAAAEAAAAAAAAAhT0M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FPQwA////AQAAAAAAAAAAAAAAAAAAAAAAAAAAAAAAAAAAAAAAAAAAMlWRAH9/fwDn5uYDzMzMAMDA/wB/f38AAAAAAAAAAAAAAAAAAAAAAAAAAAAhAAAAGAAAABQAAAA2IQAAuC0AABgiAABOLgAAAAAAACYAAAAIAAAA//////////8="/>
                </a:ext>
              </a:extLst>
            </p:cNvSpPr>
            <p:nvPr/>
          </p:nvSpPr>
          <p:spPr>
            <a:xfrm>
              <a:off x="5398770" y="7432040"/>
              <a:ext cx="143510" cy="95250"/>
            </a:xfrm>
            <a:prstGeom prst="triangle">
              <a:avLst>
                <a:gd name="adj" fmla="val 50000"/>
              </a:avLst>
            </a:prstGeom>
            <a:solidFill>
              <a:srgbClr val="853D0C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>
                <a:defRPr lang="en-us">
                  <a:solidFill>
                    <a:srgbClr val="FFFFFF"/>
                  </a:solidFill>
                  <a:latin typeface="Calibri" pitchFamily="2" charset="-18"/>
                  <a:ea typeface="Calibri" pitchFamily="2" charset="-18"/>
                  <a:cs typeface="Calibri" pitchFamily="2" charset="-18"/>
                </a:defRPr>
              </a:pPr>
              <a:endParaRPr lang="de-de"/>
            </a:p>
          </p:txBody>
        </p:sp>
      </p:grpSp>
      <p:grpSp>
        <p:nvGrpSpPr>
          <p:cNvPr id="11" name="Group 19"/>
          <p:cNvGrpSpPr>
            <a:extLst>
              <a:ext uri="smNativeData">
                <pr:smNativeData xmlns:pr="smNativeData" val="SMDATA_7_yi2hXxMAAAAlAAAAAQAAAA8BAAAAkAAAAEgAAACQAAAASAAAAAAAAAAAAAAAAAAAABcAAAAUAAAAAAAAAAAAAAD/fwAA/38AAAAAAAAJAAAABAAAANf///8MAAAAEAAAAAAAAAAAAAAAAAAAAAAAAAAfAAAAVAAAAAAAAAAAAAAAAAAAAAAAAAAAAAAAAAAAAAAAAAAAAAAAAAAAAAAAAAAAAAAAAAAAAAAAAAAAAAAAAAAAAAAAAAAAAAAAAAAAAAAAAAAAAAAAAAAAACEAAAAYAAAAFAAAAH0iAAC4LQAAXyMAACY3AAAAAAAAJgAAAAgAAAD/////AAAAAA=="/>
              </a:ext>
            </a:extLst>
          </p:cNvGrpSpPr>
          <p:nvPr/>
        </p:nvGrpSpPr>
        <p:grpSpPr>
          <a:xfrm>
            <a:off x="5606415" y="7432040"/>
            <a:ext cx="143510" cy="1532890"/>
            <a:chOff x="5606415" y="7432040"/>
            <a:chExt cx="143510" cy="1532890"/>
          </a:xfrm>
        </p:grpSpPr>
        <p:sp>
          <p:nvSpPr>
            <p:cNvPr id="13" name="Rectangle 28"/>
            <p:cNvSpPr>
              <a:extLst>
                <a:ext uri="smNativeData">
                  <pr:smNativeData xmlns:pr="smNativeData" val="SMDATA_13_yi2hXxMAAAAlAAAAZAAAAA0AAAAAkAAAAEgAAACQAAAASAAAAAAAAAABAAAAAAAAAAEAAABQAAAAAAAAAAAA4D8AAAAAAADgPwAAAAAAAOA/AAAAAAAA4D8AAAAAAADgPwAAAAAAAOA/AAAAAAAA4D8AAAAAAADgPwAAAAAAAOA/AAAAAAAA4D8CAAAAjAAAAAEAAAAAAAAAhT0M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FPQwA////AQAAAAAAAAAAAAAAAAAAAAAAAAAAAAAAAAAAAAAAAAAAMlWRAH9/fwDn5uYDzMzMAMDA/wB/f38AAAAAAAAAAAAAAAAAAAAAAAAAAAAhAAAAGAAAABQAAAB9IgAATi4AAF8jAAAmNwAAAAAAACYAAAAIAAAA//////////8="/>
                </a:ext>
              </a:extLst>
            </p:cNvSpPr>
            <p:nvPr/>
          </p:nvSpPr>
          <p:spPr>
            <a:xfrm>
              <a:off x="5606415" y="7527290"/>
              <a:ext cx="143510" cy="1437640"/>
            </a:xfrm>
            <a:prstGeom prst="rect">
              <a:avLst/>
            </a:prstGeom>
            <a:solidFill>
              <a:srgbClr val="853D0C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>
                <a:defRPr lang="en-us">
                  <a:solidFill>
                    <a:srgbClr val="FFFFFF"/>
                  </a:solidFill>
                  <a:latin typeface="Calibri" pitchFamily="2" charset="-18"/>
                  <a:ea typeface="Calibri" pitchFamily="2" charset="-18"/>
                  <a:cs typeface="Calibri" pitchFamily="2" charset="-18"/>
                </a:defRPr>
              </a:pPr>
              <a:endParaRPr lang="de-de"/>
            </a:p>
          </p:txBody>
        </p:sp>
        <p:sp>
          <p:nvSpPr>
            <p:cNvPr id="12" name="Isosceles Triangle 29"/>
            <p:cNvSpPr>
              <a:extLst>
                <a:ext uri="smNativeData">
                  <pr:smNativeData xmlns:pr="smNativeData" val="SMDATA_13_yi2hXxMAAAAlAAAAagAAAA0AAAAAkAAAAEgAAACQAAAASAAAAAAAAAABAAAAAAAAAAEAAABQAAAAAAAAAAAA4D8AAAAAAADgPwAAAAAAAOA/AAAAAAAA4D8AAAAAAADgPwAAAAAAAOA/AAAAAAAA4D8AAAAAAADgPwAAAAAAAOA/AAAAAAAA4D8CAAAAjAAAAAEAAAAAAAAAhT0M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FPQwA////AQAAAAAAAAAAAAAAAAAAAAAAAAAAAAAAAAAAAAAAAAAAMlWRAH9/fwDn5uYDzMzMAMDA/wB/f38AAAAAAAAAAAAAAAAAAAAAAAAAAAAhAAAAGAAAABQAAAB9IgAAuC0AAF8jAABOLgAAAAAAACYAAAAIAAAA//////////8="/>
                </a:ext>
              </a:extLst>
            </p:cNvSpPr>
            <p:nvPr/>
          </p:nvSpPr>
          <p:spPr>
            <a:xfrm>
              <a:off x="5606415" y="7432040"/>
              <a:ext cx="143510" cy="95250"/>
            </a:xfrm>
            <a:prstGeom prst="triangle">
              <a:avLst>
                <a:gd name="adj" fmla="val 50000"/>
              </a:avLst>
            </a:prstGeom>
            <a:solidFill>
              <a:srgbClr val="853D0C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>
                <a:defRPr lang="en-us">
                  <a:solidFill>
                    <a:srgbClr val="FFFFFF"/>
                  </a:solidFill>
                  <a:latin typeface="Calibri" pitchFamily="2" charset="-18"/>
                  <a:ea typeface="Calibri" pitchFamily="2" charset="-18"/>
                  <a:cs typeface="Calibri" pitchFamily="2" charset="-18"/>
                </a:defRPr>
              </a:pPr>
              <a:endParaRPr lang="de-de"/>
            </a:p>
          </p:txBody>
        </p:sp>
      </p:grpSp>
      <p:grpSp>
        <p:nvGrpSpPr>
          <p:cNvPr id="14" name="Group 20"/>
          <p:cNvGrpSpPr>
            <a:extLst>
              <a:ext uri="smNativeData">
                <pr:smNativeData xmlns:pr="smNativeData" val="SMDATA_7_yi2hXxMAAAAlAAAAAQAAAA8BAAAAkAAAAEgAAACQAAAASAAAAAAAAAAAAAAAAAAAABcAAAAUAAAAAAAAAAAAAAD/fwAA/38AAAAAAAAJAAAABAAAANZjtyQMAAAAEAAAAAAAAAAAAAAAAAAAAAAAAAAfAAAAVAAAAAAAAAAAAAAAAAAAAAAAAAAAAAAAAAAAAAAAAAAAAAAAAAAAAAAAAAAAAAAAAAAAAAAAAAAAAAAAAAAAAAAAAAAAAAAAAAAAAAAAAAAAAAAAAAAAACEAAAAYAAAAFAAAAK8jAAC4LQAAkSQAACY3AAAAAAAAJgAAAAgAAAD/////AAAAAA=="/>
              </a:ext>
            </a:extLst>
          </p:cNvGrpSpPr>
          <p:nvPr/>
        </p:nvGrpSpPr>
        <p:grpSpPr>
          <a:xfrm>
            <a:off x="5800725" y="7432040"/>
            <a:ext cx="143510" cy="1532890"/>
            <a:chOff x="5800725" y="7432040"/>
            <a:chExt cx="143510" cy="1532890"/>
          </a:xfrm>
        </p:grpSpPr>
        <p:sp>
          <p:nvSpPr>
            <p:cNvPr id="16" name="Rectangle 26"/>
            <p:cNvSpPr>
              <a:extLst>
                <a:ext uri="smNativeData">
                  <pr:smNativeData xmlns:pr="smNativeData" val="SMDATA_13_yi2hXxMAAAAlAAAAZAAAAA0AAAAAkAAAAEgAAACQAAAASAAAAAAAAAABAAAAAAAAAAEAAABQAAAAAAAAAAAA4D8AAAAAAADgPwAAAAAAAOA/AAAAAAAA4D8AAAAAAADgPwAAAAAAAOA/AAAAAAAA4D8AAAAAAADgPwAAAAAAAOA/AAAAAAAA4D8CAAAAjAAAAAEAAAAAAAAAhT0M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EUMoEMAAAAEAAAAAAAAAAAAAAAAAAAAAAAAAAeAAAAaAAAAAAAAAAAAAAAAAAAAAAAAAAAAAAAECcAABAnAAAAAAAAAAAAAAAAAAAAAAAAAAAAAAAAAAAAAAAAAAAAABQAAAAAAAAAwMD/AAAAAABkAAAAMgAAAAAAAABkAAAAAAAAAH9/fwAKAAAAHwAAAFQAAACFPQwA////AQAAAAAAAAAAAAAAAAAAAAAAAAAAAAAAAAAAAAAAAAAAMlWRAH9/fwDn5uYDzMzMAMDA/wB/f38AAAAAAAAAAAAAAAAAAAAAAAAAAAAhAAAAGAAAABQAAACvIwAATi4AAJEkAAAmNwAAAAAAACYAAAAIAAAA//////////8="/>
                </a:ext>
              </a:extLst>
            </p:cNvSpPr>
            <p:nvPr/>
          </p:nvSpPr>
          <p:spPr>
            <a:xfrm>
              <a:off x="5800725" y="7527290"/>
              <a:ext cx="143510" cy="1437640"/>
            </a:xfrm>
            <a:prstGeom prst="rect">
              <a:avLst/>
            </a:prstGeom>
            <a:solidFill>
              <a:srgbClr val="853D0C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>
                <a:defRPr lang="en-us">
                  <a:solidFill>
                    <a:srgbClr val="FFFFFF"/>
                  </a:solidFill>
                  <a:latin typeface="Calibri" pitchFamily="2" charset="-18"/>
                  <a:ea typeface="Calibri" pitchFamily="2" charset="-18"/>
                  <a:cs typeface="Calibri" pitchFamily="2" charset="-18"/>
                </a:defRPr>
              </a:pPr>
              <a:endParaRPr lang="de-de"/>
            </a:p>
          </p:txBody>
        </p:sp>
        <p:sp>
          <p:nvSpPr>
            <p:cNvPr id="15" name="Isosceles Triangle 27"/>
            <p:cNvSpPr>
              <a:extLst>
                <a:ext uri="smNativeData">
                  <pr:smNativeData xmlns:pr="smNativeData" val="SMDATA_13_yi2hXxMAAAAlAAAAagAAAA0AAAAAkAAAAEgAAACQAAAASAAAAAAAAAABAAAAAAAAAAEAAABQAAAAAAAAAAAA4D8AAAAAAADgPwAAAAAAAOA/AAAAAAAA4D8AAAAAAADgPwAAAAAAAOA/AAAAAAAA4D8AAAAAAADgPwAAAAAAAOA/AAAAAAAA4D8CAAAAjAAAAAEAAAAAAAAAhT0M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EUKNgMAAAAEAAAAAAAAAAAAAAAAAAAAAAAAAAeAAAAaAAAAAAAAAAAAAAAAAAAAAAAAAAAAAAAECcAABAnAAAAAAAAAAAAAAAAAAAAAAAAAAAAAAAAAAAAAAAAAAAAABQAAAAAAAAAwMD/AAAAAABkAAAAMgAAAAAAAABkAAAAAAAAAH9/fwAKAAAAHwAAAFQAAACFPQwA////AQAAAAAAAAAAAAAAAAAAAAAAAAAAAAAAAAAAAAAAAAAAMlWRAH9/fwDn5uYDzMzMAMDA/wB/f38AAAAAAAAAAAAAAAAAAAAAAAAAAAAhAAAAGAAAABQAAACvIwAAuC0AAJEkAABOLgAAAAAAACYAAAAIAAAA//////////8="/>
                </a:ext>
              </a:extLst>
            </p:cNvSpPr>
            <p:nvPr/>
          </p:nvSpPr>
          <p:spPr>
            <a:xfrm>
              <a:off x="5800725" y="7432040"/>
              <a:ext cx="143510" cy="95250"/>
            </a:xfrm>
            <a:prstGeom prst="triangle">
              <a:avLst>
                <a:gd name="adj" fmla="val 50000"/>
              </a:avLst>
            </a:prstGeom>
            <a:solidFill>
              <a:srgbClr val="853D0C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>
                <a:defRPr lang="en-us">
                  <a:solidFill>
                    <a:srgbClr val="FFFFFF"/>
                  </a:solidFill>
                  <a:latin typeface="Calibri" pitchFamily="2" charset="-18"/>
                  <a:ea typeface="Calibri" pitchFamily="2" charset="-18"/>
                  <a:cs typeface="Calibri" pitchFamily="2" charset="-18"/>
                </a:defRPr>
              </a:pPr>
              <a:endParaRPr lang="de-de"/>
            </a:p>
          </p:txBody>
        </p:sp>
      </p:grpSp>
      <p:grpSp>
        <p:nvGrpSpPr>
          <p:cNvPr id="17" name="Group 21"/>
          <p:cNvGrpSpPr>
            <a:extLst>
              <a:ext uri="smNativeData">
                <pr:smNativeData xmlns:pr="smNativeData" val="SMDATA_7_yi2hX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PYkAAC4LQAA2CUAACY3AAAAAAAAJgAAAAgAAAD/////AAAAAA=="/>
              </a:ext>
            </a:extLst>
          </p:cNvGrpSpPr>
          <p:nvPr/>
        </p:nvGrpSpPr>
        <p:grpSpPr>
          <a:xfrm>
            <a:off x="6008370" y="7432040"/>
            <a:ext cx="143510" cy="1532890"/>
            <a:chOff x="6008370" y="7432040"/>
            <a:chExt cx="143510" cy="1532890"/>
          </a:xfrm>
        </p:grpSpPr>
        <p:sp>
          <p:nvSpPr>
            <p:cNvPr id="19" name="Rectangle 24"/>
            <p:cNvSpPr>
              <a:extLst>
                <a:ext uri="smNativeData">
                  <pr:smNativeData xmlns:pr="smNativeData" val="SMDATA_13_yi2hXxMAAAAlAAAAZAAAAA0AAAAAkAAAAEgAAACQAAAASAAAAAAAAAABAAAAAAAAAAEAAABQAAAAAAAAAAAA4D8AAAAAAADgPwAAAAAAAOA/AAAAAAAA4D8AAAAAAADgPwAAAAAAAOA/AAAAAAAA4D8AAAAAAADgPwAAAAAAAOA/AAAAAAAA4D8CAAAAjAAAAAEAAAAAAAAAhT0M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YAAAAMAAAAEAAAAAAAAAAAAAAAAAAAAAAAAAAeAAAAaAAAAAAAAAAAAAAAAAAAAAAAAAAAAAAAECcAABAnAAAAAAAAAAAAAAAAAAAAAAAAAAAAAAAAAAAAAAAAAAAAABQAAAAAAAAAwMD/AAAAAABkAAAAMgAAAAAAAABkAAAAAAAAAH9/fwAKAAAAHwAAAFQAAACFPQwA////AQAAAAAAAAAAAAAAAAAAAAAAAAAAAAAAAAAAAAAAAAAAMlWRAH9/fwDn5uYDzMzMAMDA/wB/f38AAAAAAAAAAAAAAAAAAAAAAAAAAAAhAAAAGAAAABQAAAD2JAAATi4AANglAAAmNwAAAAAAACYAAAAIAAAA//////////8="/>
                </a:ext>
              </a:extLst>
            </p:cNvSpPr>
            <p:nvPr/>
          </p:nvSpPr>
          <p:spPr>
            <a:xfrm>
              <a:off x="6008370" y="7527290"/>
              <a:ext cx="143510" cy="1437640"/>
            </a:xfrm>
            <a:prstGeom prst="rect">
              <a:avLst/>
            </a:prstGeom>
            <a:solidFill>
              <a:srgbClr val="853D0C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>
                <a:defRPr lang="en-us">
                  <a:solidFill>
                    <a:srgbClr val="FFFFFF"/>
                  </a:solidFill>
                  <a:latin typeface="Calibri" pitchFamily="2" charset="-18"/>
                  <a:ea typeface="Calibri" pitchFamily="2" charset="-18"/>
                  <a:cs typeface="Calibri" pitchFamily="2" charset="-18"/>
                </a:defRPr>
              </a:pPr>
              <a:endParaRPr lang="de-de"/>
            </a:p>
          </p:txBody>
        </p:sp>
        <p:sp>
          <p:nvSpPr>
            <p:cNvPr id="18" name="Isosceles Triangle 25"/>
            <p:cNvSpPr>
              <a:extLst>
                <a:ext uri="smNativeData">
                  <pr:smNativeData xmlns:pr="smNativeData" val="SMDATA_13_yi2hXxMAAAAlAAAAagAAAA0AAAAAkAAAAEgAAACQAAAASAAAAAAAAAABAAAAAAAAAAEAAABQAAAAAAAAAAAA4D8AAAAAAADgPwAAAAAAAOA/AAAAAAAA4D8AAAAAAADgPwAAAAAAAOA/AAAAAAAA4D8AAAAAAADgPwAAAAAAAOA/AAAAAAAA4D8CAAAAjAAAAAEAAAAAAAAAhT0M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gABgAMAAAAEAAAAAAAAAAAAAAAAAAAAAAAAAAeAAAAaAAAAAAAAAAAAAAAAAAAAAAAAAAAAAAAECcAABAnAAAAAAAAAAAAAAAAAAAAAAAAAAAAAAAAAAAAAAAAAAAAABQAAAAAAAAAwMD/AAAAAABkAAAAMgAAAAAAAABkAAAAAAAAAH9/fwAKAAAAHwAAAFQAAACFPQwA////AQAAAAAAAAAAAAAAAAAAAAAAAAAAAAAAAAAAAAAAAAAAMlWRAH9/fwDn5uYDzMzMAMDA/wB/f38AAAAAAAAAAAAAAAAAAAAAAAAAAAAhAAAAGAAAABQAAAD2JAAAuC0AANglAABOLgAAAAAAACYAAAAIAAAA//////////8="/>
                </a:ext>
              </a:extLst>
            </p:cNvSpPr>
            <p:nvPr/>
          </p:nvSpPr>
          <p:spPr>
            <a:xfrm>
              <a:off x="6008370" y="7432040"/>
              <a:ext cx="143510" cy="95250"/>
            </a:xfrm>
            <a:prstGeom prst="triangle">
              <a:avLst>
                <a:gd name="adj" fmla="val 50000"/>
              </a:avLst>
            </a:prstGeom>
            <a:solidFill>
              <a:srgbClr val="853D0C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>
                <a:defRPr lang="en-us">
                  <a:solidFill>
                    <a:srgbClr val="FFFFFF"/>
                  </a:solidFill>
                  <a:latin typeface="Calibri" pitchFamily="2" charset="-18"/>
                  <a:ea typeface="Calibri" pitchFamily="2" charset="-18"/>
                  <a:cs typeface="Calibri" pitchFamily="2" charset="-18"/>
                </a:defRPr>
              </a:pPr>
              <a:endParaRPr lang="de-de"/>
            </a:p>
          </p:txBody>
        </p:sp>
      </p:grpSp>
      <p:sp>
        <p:nvSpPr>
          <p:cNvPr id="20" name="Straight Connector 22"/>
          <p:cNvSpPr>
            <a:extLst>
              <a:ext uri="smNativeData">
                <pr:smNativeData xmlns:pr="smNativeData" val="SMDATA_13_yi2hXx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IU9DABa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HwAAAFQAAAD///8A////AQAAAAAAAAAAAAAAAAAAAAAAAAAAAAAAAAAAAAAAAAAAhT0MAH9/fwDn5uYDzMzMAMDA/wB/f38AAAAAAAAAAAAAAAAAAAAAAAAAAAAhAAAAGAAAABQAAAAtHwAACTUAAIYmAAAJNQAAAAAAACYAAAAIAAAA//////////8="/>
              </a:ext>
            </a:extLst>
          </p:cNvSpPr>
          <p:nvPr/>
        </p:nvSpPr>
        <p:spPr>
          <a:xfrm>
            <a:off x="5067935" y="8621395"/>
            <a:ext cx="1194435" cy="0"/>
          </a:xfrm>
          <a:prstGeom prst="line">
            <a:avLst/>
          </a:prstGeom>
          <a:noFill/>
          <a:ln w="57150" cap="flat" cmpd="sng" algn="ctr">
            <a:solidFill>
              <a:srgbClr val="853D0C"/>
            </a:solidFill>
            <a:prstDash val="solid"/>
            <a:headEnd type="none"/>
            <a:tailEnd type="none"/>
          </a:ln>
          <a:effectLst/>
        </p:spPr>
      </p:sp>
      <p:sp>
        <p:nvSpPr>
          <p:cNvPr id="21" name="Straight Connector 23"/>
          <p:cNvSpPr>
            <a:extLst>
              <a:ext uri="smNativeData">
                <pr:smNativeData xmlns:pr="smNativeData" val="SMDATA_13_yi2hXx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IU9DABa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hT0MAH9/fwDn5uYDzMzMAMDA/wB/f38AAAAAAAAAAAAAAAAAAAAAAAAAAAAhAAAAGAAAABQAAAAtHwAAcjAAAIYmAAByMAAAAAAAACYAAAAIAAAA//////////8="/>
              </a:ext>
            </a:extLst>
          </p:cNvSpPr>
          <p:nvPr/>
        </p:nvSpPr>
        <p:spPr>
          <a:xfrm>
            <a:off x="5067935" y="7875270"/>
            <a:ext cx="1194435" cy="0"/>
          </a:xfrm>
          <a:prstGeom prst="line">
            <a:avLst/>
          </a:prstGeom>
          <a:noFill/>
          <a:ln w="57150" cap="flat" cmpd="sng" algn="ctr">
            <a:solidFill>
              <a:srgbClr val="853D0C"/>
            </a:solidFill>
            <a:prstDash val="solid"/>
            <a:headEnd type="none"/>
            <a:tailEnd type="none"/>
          </a:ln>
          <a:effectLst/>
        </p:spPr>
      </p:sp>
      <p:sp>
        <p:nvSpPr>
          <p:cNvPr id="22" name="Rectangle 21"/>
          <p:cNvSpPr>
            <a:extLst>
              <a:ext uri="smNativeData">
                <pr:smNativeData xmlns:pr="smNativeData" val="SMDATA_13_yi2hXxMAAAAlAAAAZAAAAE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DR5xM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BUAQAAYQkAAMAmAAAxDAAAECAAACYAAAAIAAAA//////////8="/>
              </a:ext>
            </a:extLst>
          </p:cNvSpPr>
          <p:nvPr/>
        </p:nvSpPr>
        <p:spPr>
          <a:xfrm>
            <a:off x="215900" y="1524635"/>
            <a:ext cx="6083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endParaRPr lang="de-de"/>
          </a:p>
        </p:txBody>
      </p:sp>
      <p:sp>
        <p:nvSpPr>
          <p:cNvPr id="23" name="Rectangle 22"/>
          <p:cNvSpPr>
            <a:extLst>
              <a:ext uri="smNativeData">
                <pr:smNativeData xmlns:pr="smNativeData" val="SMDATA_13_yi2hXxMAAAAlAAAAZAAAAE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BiAgAA2wMAAM4nAAA7LgAAACAAACYAAAAIAAAA//////////8="/>
              </a:ext>
            </a:extLst>
          </p:cNvSpPr>
          <p:nvPr/>
        </p:nvSpPr>
        <p:spPr>
          <a:xfrm>
            <a:off x="387350" y="626745"/>
            <a:ext cx="6083300" cy="68884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>
            <a:lvl1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1pPr>
            <a:lvl2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2pPr>
            <a:lvl3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3pPr>
            <a:lvl4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4pPr>
            <a:lvl5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5pPr>
            <a:lvl6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6pPr>
            <a:lvl7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7pPr>
            <a:lvl8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8pPr>
            <a:lvl9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9pPr>
          </a:lstStyle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r>
              <a:rPr lang="pl-pl" sz="1600" b="1" i="1" u="sng">
                <a:latin typeface="Roboto Condensed" pitchFamily="0" charset="-18"/>
                <a:ea typeface="Calibri" pitchFamily="2" charset="-18"/>
                <a:cs typeface="Times New Roman" pitchFamily="1" charset="-18"/>
              </a:rPr>
              <a:t>Przebieg zajęć</a:t>
            </a:r>
            <a:endParaRPr lang="pl-pl" sz="1600" b="1" i="1" u="sng">
              <a:latin typeface="Roboto Condensed" pitchFamily="0" charset="-18"/>
              <a:ea typeface="Calibri" pitchFamily="2" charset="-18"/>
              <a:cs typeface="Times New Roman" pitchFamily="1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endParaRPr lang="pl-pl" sz="1600" b="1" i="1" u="sng">
              <a:latin typeface="Roboto Condensed" pitchFamily="0" charset="-18"/>
              <a:ea typeface="Calibri" pitchFamily="2" charset="-18"/>
              <a:cs typeface="Times New Roman" pitchFamily="1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endParaRPr lang="de-de" sz="400"/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 Light" pitchFamily="2" charset="-18"/>
              <a:buAutoNum type="romanUcPeriod"/>
              <a:tabLst/>
              <a:defRPr lang="en-us"/>
            </a:pPr>
            <a:r>
              <a:rPr lang="pl-pl" sz="1200" b="1">
                <a:latin typeface="Calibri" pitchFamily="2" charset="-18"/>
                <a:ea typeface="Calibri" pitchFamily="2" charset="-18"/>
                <a:cs typeface="Times New Roman" pitchFamily="1" charset="-18"/>
              </a:rPr>
              <a:t>„</a:t>
            </a:r>
            <a:r>
              <a:rPr lang="pl-pl" sz="1200" b="1">
                <a:latin typeface="Roboto Condensed" pitchFamily="0" charset="-18"/>
                <a:ea typeface="Calibri" pitchFamily="2" charset="-18"/>
                <a:cs typeface="Times New Roman" pitchFamily="1" charset="-18"/>
              </a:rPr>
              <a:t>Idzie kominiarz</a:t>
            </a:r>
            <a:r>
              <a:rPr lang="pl-pl" sz="1200" b="1">
                <a:latin typeface="Calibri" pitchFamily="2" charset="-18"/>
                <a:ea typeface="Calibri" pitchFamily="2" charset="-18"/>
                <a:cs typeface="Times New Roman" pitchFamily="1" charset="-18"/>
              </a:rPr>
              <a:t>”</a:t>
            </a:r>
            <a:r>
              <a:rPr lang="pl-pl" sz="1200" b="1">
                <a:latin typeface="Roboto Condensed" pitchFamily="0" charset="-18"/>
                <a:ea typeface="Calibri" pitchFamily="2" charset="-18"/>
                <a:cs typeface="Times New Roman" pitchFamily="1" charset="-18"/>
              </a:rPr>
              <a:t> </a:t>
            </a:r>
            <a:r>
              <a:rPr lang="pl-pl" sz="1200" b="1">
                <a:latin typeface="Calibri" pitchFamily="2" charset="-18"/>
                <a:ea typeface="Calibri" pitchFamily="2" charset="-18"/>
                <a:cs typeface="Times New Roman" pitchFamily="1" charset="-18"/>
              </a:rPr>
              <a:t>–</a:t>
            </a:r>
            <a:r>
              <a:rPr lang="pl-pl" sz="1200" b="1">
                <a:latin typeface="Roboto Condensed" pitchFamily="0" charset="-18"/>
                <a:ea typeface="Calibri" pitchFamily="2" charset="-18"/>
                <a:cs typeface="Times New Roman" pitchFamily="1" charset="-18"/>
              </a:rPr>
              <a:t> nauka na pamięć rymowanki</a:t>
            </a:r>
            <a:endParaRPr lang="pl-pl" sz="1200" b="1">
              <a:latin typeface="Roboto Condensed" pitchFamily="0" charset="-18"/>
              <a:ea typeface="Calibri" pitchFamily="2" charset="-18"/>
              <a:cs typeface="Times New Roman" pitchFamily="1" charset="-18"/>
            </a:endParaRP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 Light" pitchFamily="2" charset="-18"/>
              <a:buAutoNum type="romanUcPeriod"/>
              <a:tabLst/>
              <a:defRPr lang="en-us"/>
            </a:pPr>
            <a:endParaRPr lang="pl-pl" sz="1200" b="1">
              <a:latin typeface="Roboto Condensed" pitchFamily="0" charset="-18"/>
              <a:ea typeface="Calibri" pitchFamily="2" charset="-18"/>
              <a:cs typeface="Times New Roman" pitchFamily="1" charset="-18"/>
            </a:endParaRP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 Light" pitchFamily="2" charset="-18"/>
              <a:buAutoNum type="romanUcPeriod"/>
              <a:tabLst/>
              <a:defRPr lang="en-us"/>
            </a:pPr>
            <a:endParaRPr lang="de-de" sz="40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Powtórz za rodzicem rytmicznie słowa rymowanki, najpierw wolniej, a później coraz szybciej z jednoczesnym pokazywaniem.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 </a:t>
            </a:r>
            <a:endParaRPr lang="de-de" sz="40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„Idzie kominiarz</a:t>
            </a:r>
            <a:endParaRPr lang="de-de" sz="40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Po drabinie</a:t>
            </a:r>
            <a:endParaRPr lang="de-de" sz="40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Fiku miku</a:t>
            </a:r>
            <a:endParaRPr lang="de-de" sz="40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Już w kominie!”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endParaRPr lang="de-de" sz="400"/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 Light" pitchFamily="2" charset="-18"/>
              <a:buAutoNum type="romanUcPeriod" startAt="2"/>
              <a:tabLst/>
              <a:defRPr lang="en-us"/>
            </a:pPr>
            <a:r>
              <a:rPr lang="pl-pl" sz="1200" b="1">
                <a:latin typeface="Calibri" pitchFamily="2" charset="-18"/>
                <a:ea typeface="Calibri" pitchFamily="2" charset="-18"/>
                <a:cs typeface="Times New Roman" pitchFamily="1" charset="-18"/>
              </a:rPr>
              <a:t>„</a:t>
            </a:r>
            <a:r>
              <a:rPr lang="pl-pl" sz="1200" b="1">
                <a:latin typeface="Roboto Condensed" pitchFamily="0" charset="-18"/>
                <a:ea typeface="Calibri" pitchFamily="2" charset="-18"/>
                <a:cs typeface="Times New Roman" pitchFamily="1" charset="-18"/>
              </a:rPr>
              <a:t>Kot na płocie</a:t>
            </a:r>
            <a:r>
              <a:rPr lang="pl-pl" sz="1200" b="1">
                <a:latin typeface="Calibri" pitchFamily="2" charset="-18"/>
                <a:ea typeface="Calibri" pitchFamily="2" charset="-18"/>
                <a:cs typeface="Times New Roman" pitchFamily="1" charset="-18"/>
              </a:rPr>
              <a:t>”</a:t>
            </a:r>
            <a:r>
              <a:rPr lang="pl-pl" sz="1200" b="1">
                <a:latin typeface="Roboto Condensed" pitchFamily="0" charset="-18"/>
                <a:ea typeface="Calibri" pitchFamily="2" charset="-18"/>
                <a:cs typeface="Times New Roman" pitchFamily="1" charset="-18"/>
              </a:rPr>
              <a:t> </a:t>
            </a:r>
            <a:r>
              <a:rPr lang="pl-pl" sz="1200" b="1">
                <a:latin typeface="Calibri" pitchFamily="2" charset="-18"/>
                <a:ea typeface="Calibri" pitchFamily="2" charset="-18"/>
                <a:cs typeface="Times New Roman" pitchFamily="1" charset="-18"/>
              </a:rPr>
              <a:t>–</a:t>
            </a:r>
            <a:r>
              <a:rPr lang="pl-pl" sz="1200" b="1">
                <a:latin typeface="Roboto Condensed" pitchFamily="0" charset="-18"/>
                <a:ea typeface="Calibri" pitchFamily="2" charset="-18"/>
                <a:cs typeface="Times New Roman" pitchFamily="1" charset="-18"/>
              </a:rPr>
              <a:t> zabawa na zasadzie </a:t>
            </a:r>
            <a:r>
              <a:rPr lang="pl-pl" sz="1200" b="1">
                <a:latin typeface="Calibri" pitchFamily="2" charset="-18"/>
                <a:ea typeface="Calibri" pitchFamily="2" charset="-18"/>
                <a:cs typeface="Times New Roman" pitchFamily="1" charset="-18"/>
              </a:rPr>
              <a:t>„</a:t>
            </a:r>
            <a:r>
              <a:rPr lang="pl-pl" sz="1200" b="1">
                <a:latin typeface="Roboto Condensed" pitchFamily="0" charset="-18"/>
                <a:ea typeface="Calibri" pitchFamily="2" charset="-18"/>
                <a:cs typeface="Times New Roman" pitchFamily="1" charset="-18"/>
              </a:rPr>
              <a:t>Echa</a:t>
            </a:r>
            <a:r>
              <a:rPr lang="pl-pl" sz="1200" b="1">
                <a:latin typeface="Calibri" pitchFamily="2" charset="-18"/>
                <a:ea typeface="Calibri" pitchFamily="2" charset="-18"/>
                <a:cs typeface="Times New Roman" pitchFamily="1" charset="-18"/>
              </a:rPr>
              <a:t>”</a:t>
            </a:r>
            <a:r>
              <a:rPr lang="pl-pl" sz="1200" b="1">
                <a:latin typeface="Roboto Condensed" pitchFamily="0" charset="-18"/>
                <a:ea typeface="Calibri" pitchFamily="2" charset="-18"/>
                <a:cs typeface="Times New Roman" pitchFamily="1" charset="-18"/>
              </a:rPr>
              <a:t> </a:t>
            </a:r>
            <a:r>
              <a:rPr lang="pl-pl" sz="1200" b="1">
                <a:latin typeface="Calibri" pitchFamily="2" charset="-18"/>
                <a:ea typeface="Calibri" pitchFamily="2" charset="-18"/>
                <a:cs typeface="Times New Roman" pitchFamily="1" charset="-18"/>
              </a:rPr>
              <a:t>–</a:t>
            </a:r>
            <a:r>
              <a:rPr lang="pl-pl" sz="1200" b="1">
                <a:latin typeface="Roboto Condensed" pitchFamily="0" charset="-18"/>
                <a:ea typeface="Calibri" pitchFamily="2" charset="-18"/>
                <a:cs typeface="Times New Roman" pitchFamily="1" charset="-18"/>
              </a:rPr>
              <a:t> </a:t>
            </a:r>
            <a:endParaRPr lang="de-de" sz="40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Rytmicznie powtórz  wiersz za rodzicem z jednoczesnym rysowaniem treści wiersza na kartce papieru. 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„Dwa patyki i szczebelki – 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Będzie kotek Petronelki.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A jej Kotek wlazł na płotek,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Mruczy, że aż strach.”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defTabSz="914400">
              <a:tabLst/>
              <a:defRPr lang="en-us"/>
            </a:pP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endParaRPr lang="de-de"/>
          </a:p>
        </p:txBody>
      </p:sp>
      <p:sp>
        <p:nvSpPr>
          <p:cNvPr id="24" name="Linia1"/>
          <p:cNvSpPr>
            <a:extLst>
              <a:ext uri="smNativeData">
                <pr:smNativeData xmlns:pr="smNativeData" val="SMDATA_13_yi2hXx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IU9DABa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////AQAAAAAAAAAAAAAAAAAAAAAAAAAAAAAAAAAAAAAAAAAAhT0MAH9/fwDn5uYDzMzMAMDA/wB/f38AAAAAAAAAAAAAAAAAAAAAAAAAAAAhAAAAGAAAABQAAABLBQAAcjAAAKQMAAByMAAAAAAAACYAAAAIAAAA//////////8="/>
              </a:ext>
            </a:extLst>
          </p:cNvSpPr>
          <p:nvPr/>
        </p:nvSpPr>
        <p:spPr>
          <a:xfrm>
            <a:off x="860425" y="7875270"/>
            <a:ext cx="1194435" cy="0"/>
          </a:xfrm>
          <a:prstGeom prst="line">
            <a:avLst/>
          </a:prstGeom>
          <a:noFill/>
          <a:ln w="57150" cap="flat" cmpd="sng" algn="ctr">
            <a:solidFill>
              <a:srgbClr val="853D0C"/>
            </a:solidFill>
            <a:prstDash val="solid"/>
            <a:headEnd type="none"/>
            <a:tailEnd type="none"/>
          </a:ln>
          <a:effectLst/>
        </p:spPr>
      </p:sp>
      <p:sp>
        <p:nvSpPr>
          <p:cNvPr id="25" name="Linia2"/>
          <p:cNvSpPr>
            <a:extLst>
              <a:ext uri="smNativeData">
                <pr:smNativeData xmlns:pr="smNativeData" val="SMDATA_13_yi2hXx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IU9DABa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////AQAAAAAAAAAAAAAAAAAAAAAAAAAAAAAAAAAAAAAAAAAAhT0MAH9/fwDn5uYDzMzMAMDA/wB/f38AAAAAAAAAAAAAAAAAAAAAAAAAAAAhAAAAGAAAABQAAABoBQAACTUAAMEMAAAJNQAAAAAAACYAAAAIAAAA//////////8="/>
              </a:ext>
            </a:extLst>
          </p:cNvSpPr>
          <p:nvPr/>
        </p:nvSpPr>
        <p:spPr>
          <a:xfrm>
            <a:off x="878840" y="8621395"/>
            <a:ext cx="1194435" cy="0"/>
          </a:xfrm>
          <a:prstGeom prst="line">
            <a:avLst/>
          </a:prstGeom>
          <a:noFill/>
          <a:ln w="57150" cap="flat" cmpd="sng" algn="ctr">
            <a:solidFill>
              <a:srgbClr val="853D0C"/>
            </a:solidFill>
            <a:prstDash val="solid"/>
            <a:headEnd type="none"/>
            <a:tailEnd type="none"/>
          </a:ln>
          <a:effectLst/>
        </p:spPr>
      </p:sp>
      <p:sp>
        <p:nvSpPr>
          <p:cNvPr id="26" name="Linia3"/>
          <p:cNvSpPr>
            <a:extLst>
              <a:ext uri="smNativeData">
                <pr:smNativeData xmlns:pr="smNativeData" val="SMDATA_13_yi2hXx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IU9DABa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////AQAAAAAAAAAAAAAAAAAAAAAAAAAAAAAAAAAAAAAAAAAAhT0MAH9/fwDn5uYDzMzMAMDA/wB/f38AAAAAAAAAAAAAAAAAAAAAAAAAAAAhAAAAGAAAABQAAACJEQAAcjAAAOIYAAByMAAAAAAAACYAAAAIAAAA//////////8="/>
              </a:ext>
            </a:extLst>
          </p:cNvSpPr>
          <p:nvPr/>
        </p:nvSpPr>
        <p:spPr>
          <a:xfrm>
            <a:off x="2850515" y="7875270"/>
            <a:ext cx="1194435" cy="0"/>
          </a:xfrm>
          <a:prstGeom prst="line">
            <a:avLst/>
          </a:prstGeom>
          <a:noFill/>
          <a:ln w="57150" cap="flat" cmpd="sng" algn="ctr">
            <a:solidFill>
              <a:srgbClr val="853D0C"/>
            </a:solidFill>
            <a:prstDash val="solid"/>
            <a:headEnd type="none"/>
            <a:tailEnd type="none"/>
          </a:ln>
          <a:effectLst/>
        </p:spPr>
      </p:sp>
      <p:sp>
        <p:nvSpPr>
          <p:cNvPr id="27" name="Linia4"/>
          <p:cNvSpPr>
            <a:extLst>
              <a:ext uri="smNativeData">
                <pr:smNativeData xmlns:pr="smNativeData" val="SMDATA_13_yi2hXx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IU9DABa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////AQAAAAAAAAAAAAAAAAAAAAAAAAAAAAAAAAAAAAAAAAAAhT0MAH9/fwDn5uYDzMzMAMDA/wB/f38AAAAAAAAAAAAAAAAAAAAAAAAAAAAhAAAAGAAAABQAAACcEQAACTUAAPUYAAAJNQAAAAAAACYAAAAIAAAA//////////8="/>
              </a:ext>
            </a:extLst>
          </p:cNvSpPr>
          <p:nvPr/>
        </p:nvSpPr>
        <p:spPr>
          <a:xfrm>
            <a:off x="2862580" y="8621395"/>
            <a:ext cx="1194435" cy="0"/>
          </a:xfrm>
          <a:prstGeom prst="line">
            <a:avLst/>
          </a:prstGeom>
          <a:noFill/>
          <a:ln w="57150" cap="flat" cmpd="sng" algn="ctr">
            <a:solidFill>
              <a:srgbClr val="853D0C"/>
            </a:solidFill>
            <a:prstDash val="solid"/>
            <a:headEnd type="none"/>
            <a:tailEnd type="none"/>
          </a:ln>
          <a:effectLst/>
        </p:spPr>
      </p:sp>
      <p:grpSp>
        <p:nvGrpSpPr>
          <p:cNvPr id="28" name="Grupa1"/>
          <p:cNvGrpSpPr>
            <a:extLst>
              <a:ext uri="smNativeData">
                <pr:smNativeData xmlns:pr="smNativeData" val="SMDATA_7_yi2hXxMAAAAlAAAAAQAAAA8BAAAAkAAAAEgAAACQAAAASAAAAAAAAAAAAAAAAAAAABcAAAAUAAAAAAAAAAAAAAD/fwAA/38AAAAAAAAJAAAABAAAAH0AAAAMAAAAEAAAAAAAAAAAAAAAAAAAAAAAAAAfAAAAVAAAAAAAAAAAAAAAAAAAAAAAAAAAAAAAAAAAAAAAAAAAAAAAAAAAAAAAAAAAAAAAAAAAAAAAAAAAAAAAAAAAAAAAAAAAAAAAAAAAAAAAAAAAAAAAAAAAACEAAAAYAAAAFAAAAD8SAAC4LQAAIRMAACY3AAAAAAAAJgAAAAgAAAD/////AAAAAA=="/>
              </a:ext>
            </a:extLst>
          </p:cNvGrpSpPr>
          <p:nvPr/>
        </p:nvGrpSpPr>
        <p:grpSpPr>
          <a:xfrm>
            <a:off x="2966085" y="7432040"/>
            <a:ext cx="143510" cy="1532890"/>
            <a:chOff x="2966085" y="7432040"/>
            <a:chExt cx="143510" cy="1532890"/>
          </a:xfrm>
        </p:grpSpPr>
        <p:sp>
          <p:nvSpPr>
            <p:cNvPr id="30" name="Rectangle 30"/>
            <p:cNvSpPr>
              <a:extLst>
                <a:ext uri="smNativeData">
                  <pr:smNativeData xmlns:pr="smNativeData" val="SMDATA_13_yi2hXxMAAAAlAAAAZAAAAA0AAAAAkAAAAEgAAACQAAAASAAAAAAAAAABAAAAAAAAAAEAAABQAAAAAAAAAAAA4D8AAAAAAADgPwAAAAAAAOA/AAAAAAAA4D8AAAAAAADgPwAAAAAAAOA/AAAAAAAA4D8AAAAAAADgPwAAAAAAAOA/AAAAAAAA4D8CAAAAjAAAAAEAAAAAAAAAhT0M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FPQwA////AQAAAAAAAAAAAAAAAAAAAAAAAAAAAAAAAAAAAAAAAAAAMlWRAH9/fwDn5uYDzMzMAMDA/wB/f38AAAAAAAAAAAAAAAAAAAAAAAAAAAAhAAAAGAAAABQAAAA/EgAATi4AACETAAAmNwAAAAAAACYAAAAIAAAA//////////8="/>
                </a:ext>
              </a:extLst>
            </p:cNvSpPr>
            <p:nvPr/>
          </p:nvSpPr>
          <p:spPr>
            <a:xfrm>
              <a:off x="2966085" y="7527290"/>
              <a:ext cx="143510" cy="1437640"/>
            </a:xfrm>
            <a:prstGeom prst="rect">
              <a:avLst/>
            </a:prstGeom>
            <a:solidFill>
              <a:srgbClr val="853D0C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>
                <a:defRPr lang="en-us">
                  <a:solidFill>
                    <a:srgbClr val="FFFFFF"/>
                  </a:solidFill>
                  <a:latin typeface="Calibri" pitchFamily="2" charset="-18"/>
                  <a:ea typeface="Calibri" pitchFamily="2" charset="-18"/>
                  <a:cs typeface="Calibri" pitchFamily="2" charset="-18"/>
                </a:defRPr>
              </a:pPr>
              <a:endParaRPr lang="de-de"/>
            </a:p>
          </p:txBody>
        </p:sp>
        <p:sp>
          <p:nvSpPr>
            <p:cNvPr id="29" name="Isosceles Triangle 31"/>
            <p:cNvSpPr>
              <a:extLst>
                <a:ext uri="smNativeData">
                  <pr:smNativeData xmlns:pr="smNativeData" val="SMDATA_13_yi2hXxMAAAAlAAAAagAAAA0AAAAAkAAAAEgAAACQAAAASAAAAAAAAAABAAAAAAAAAAEAAABQAAAAAAAAAAAA4D8AAAAAAADgPwAAAAAAAOA/AAAAAAAA4D8AAAAAAADgPwAAAAAAAOA/AAAAAAAA4D8AAAAAAADgPwAAAAAAAOA/AAAAAAAA4D8CAAAAjAAAAAEAAAAAAAAAhT0M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FPQwA////AQAAAAAAAAAAAAAAAAAAAAAAAAAAAAAAAAAAAAAAAAAAMlWRAH9/fwDn5uYDzMzMAMDA/wB/f38AAAAAAAAAAAAAAAAAAAAAAAAAAAAhAAAAGAAAABQAAAA/EgAAuC0AACETAABOLgAAAAAAACYAAAAIAAAA//////////8="/>
                </a:ext>
              </a:extLst>
            </p:cNvSpPr>
            <p:nvPr/>
          </p:nvSpPr>
          <p:spPr>
            <a:xfrm>
              <a:off x="2966085" y="7432040"/>
              <a:ext cx="143510" cy="95250"/>
            </a:xfrm>
            <a:prstGeom prst="triangle">
              <a:avLst>
                <a:gd name="adj" fmla="val 50000"/>
              </a:avLst>
            </a:prstGeom>
            <a:solidFill>
              <a:srgbClr val="853D0C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>
                <a:defRPr lang="en-us">
                  <a:solidFill>
                    <a:srgbClr val="FFFFFF"/>
                  </a:solidFill>
                  <a:latin typeface="Calibri" pitchFamily="2" charset="-18"/>
                  <a:ea typeface="Calibri" pitchFamily="2" charset="-18"/>
                  <a:cs typeface="Calibri" pitchFamily="2" charset="-18"/>
                </a:defRPr>
              </a:pPr>
              <a:endParaRPr lang="de-de"/>
            </a:p>
          </p:txBody>
        </p:sp>
      </p:grpSp>
      <p:grpSp>
        <p:nvGrpSpPr>
          <p:cNvPr id="31" name="Grupa2"/>
          <p:cNvGrpSpPr>
            <a:extLst>
              <a:ext uri="smNativeData">
                <pr:smNativeData xmlns:pr="smNativeData" val="SMDATA_7_yi2hXxMAAAAlAAAAAQAAAA8BAAAAkAAAAEgAAACQAAAASAAAAAAAAAAAAAAAAAAAABcAAAAUAAAAAAAAAAAAAAD/fwAA/38AAAAAAAAJAAAABAAAALHIiagMAAAAEAAAAAAAAAAAAAAAAAAAAAAAAAAfAAAAVAAAAAAAAAAAAAAAAAAAAAAAAAAAAAAAAAAAAAAAAAAAAAAAAAAAAAAAAAAAAAAAAAAAAAAAAAAAAAAAAAAAAAAAAAAAAAAAAAAAAAAAAAAAAAAAAAAAACEAAAAYAAAAFAAAAHYTAAC4LQAAWBQAACY3AAAAAAAAJgAAAAgAAAD/////AAAAAA=="/>
              </a:ext>
            </a:extLst>
          </p:cNvGrpSpPr>
          <p:nvPr/>
        </p:nvGrpSpPr>
        <p:grpSpPr>
          <a:xfrm>
            <a:off x="3163570" y="7432040"/>
            <a:ext cx="143510" cy="1532890"/>
            <a:chOff x="3163570" y="7432040"/>
            <a:chExt cx="143510" cy="1532890"/>
          </a:xfrm>
        </p:grpSpPr>
        <p:sp>
          <p:nvSpPr>
            <p:cNvPr id="33" name="Rectangle 30"/>
            <p:cNvSpPr>
              <a:extLst>
                <a:ext uri="smNativeData">
                  <pr:smNativeData xmlns:pr="smNativeData" val="SMDATA_13_yi2hXxMAAAAlAAAAZAAAAA0AAAAAkAAAAEgAAACQAAAASAAAAAAAAAABAAAAAAAAAAEAAABQAAAAAAAAAAAA4D8AAAAAAADgPwAAAAAAAOA/AAAAAAAA4D8AAAAAAADgPwAAAAAAAOA/AAAAAAAA4D8AAAAAAADgPwAAAAAAAOA/AAAAAAAA4D8CAAAAjAAAAAEAAAAAAAAAhT0M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FPQwA////AQAAAAAAAAAAAAAAAAAAAAAAAAAAAAAAAAAAAAAAAAAAMlWRAH9/fwDn5uYDzMzMAMDA/wB/f38AAAAAAAAAAAAAAAAAAAAAAAAAAAAhAAAAGAAAABQAAAB2EwAATi4AAFgUAAAmNwAAAAAAACYAAAAIAAAA//////////8="/>
                </a:ext>
              </a:extLst>
            </p:cNvSpPr>
            <p:nvPr/>
          </p:nvSpPr>
          <p:spPr>
            <a:xfrm>
              <a:off x="3163570" y="7527290"/>
              <a:ext cx="143510" cy="1437640"/>
            </a:xfrm>
            <a:prstGeom prst="rect">
              <a:avLst/>
            </a:prstGeom>
            <a:solidFill>
              <a:srgbClr val="853D0C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>
                <a:defRPr lang="en-us">
                  <a:solidFill>
                    <a:srgbClr val="FFFFFF"/>
                  </a:solidFill>
                  <a:latin typeface="Calibri" pitchFamily="2" charset="-18"/>
                  <a:ea typeface="Calibri" pitchFamily="2" charset="-18"/>
                  <a:cs typeface="Calibri" pitchFamily="2" charset="-18"/>
                </a:defRPr>
              </a:pPr>
              <a:endParaRPr lang="de-de"/>
            </a:p>
          </p:txBody>
        </p:sp>
        <p:sp>
          <p:nvSpPr>
            <p:cNvPr id="32" name="Isosceles Triangle 31"/>
            <p:cNvSpPr>
              <a:extLst>
                <a:ext uri="smNativeData">
                  <pr:smNativeData xmlns:pr="smNativeData" val="SMDATA_13_yi2hXxMAAAAlAAAAagAAAA0AAAAAkAAAAEgAAACQAAAASAAAAAAAAAABAAAAAAAAAAEAAABQAAAAAAAAAAAA4D8AAAAAAADgPwAAAAAAAOA/AAAAAAAA4D8AAAAAAADgPwAAAAAAAOA/AAAAAAAA4D8AAAAAAADgPwAAAAAAAOA/AAAAAAAA4D8CAAAAjAAAAAEAAAAAAAAAhT0M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FPQwA////AQAAAAAAAAAAAAAAAAAAAAAAAAAAAAAAAAAAAAAAAAAAMlWRAH9/fwDn5uYDzMzMAMDA/wB/f38AAAAAAAAAAAAAAAAAAAAAAAAAAAAhAAAAGAAAABQAAAB2EwAAuC0AAFgUAABOLgAAAAAAACYAAAAIAAAA//////////8="/>
                </a:ext>
              </a:extLst>
            </p:cNvSpPr>
            <p:nvPr/>
          </p:nvSpPr>
          <p:spPr>
            <a:xfrm>
              <a:off x="3163570" y="7432040"/>
              <a:ext cx="143510" cy="95250"/>
            </a:xfrm>
            <a:prstGeom prst="triangle">
              <a:avLst>
                <a:gd name="adj" fmla="val 50000"/>
              </a:avLst>
            </a:prstGeom>
            <a:solidFill>
              <a:srgbClr val="853D0C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>
                <a:defRPr lang="en-us">
                  <a:solidFill>
                    <a:srgbClr val="FFFFFF"/>
                  </a:solidFill>
                  <a:latin typeface="Calibri" pitchFamily="2" charset="-18"/>
                  <a:ea typeface="Calibri" pitchFamily="2" charset="-18"/>
                  <a:cs typeface="Calibri" pitchFamily="2" charset="-18"/>
                </a:defRPr>
              </a:pPr>
              <a:endParaRPr lang="de-de"/>
            </a:p>
          </p:txBody>
        </p:sp>
      </p:grpSp>
      <p:grpSp>
        <p:nvGrpSpPr>
          <p:cNvPr id="34" name="Grupa3"/>
          <p:cNvGrpSpPr>
            <a:extLst>
              <a:ext uri="smNativeData">
                <pr:smNativeData xmlns:pr="smNativeData" val="SMDATA_7_yi2hXxMAAAAlAAAAAQAAAA8BAAAAkAAAAEgAAACQAAAASAAAAAAAAAAAAAAAAAAAABcAAAAUAAAAAAAAAAAAAAD/fwAA/38AAAAAAAAJAAAABAAAAOX///8MAAAAEAAAAKHJlw2afAlAAAAAAAAAAAAfAAAAVAAAAAAAAAAAAAAAAAAAAAAAAAAAAAAAAAAAAAAAAAAAAAAAAAAAAAAAAAAAAAAAAAAAAAAAAAAAAAAAAAAAAAAAAAAAAAAAAAAAAAAAAAAAAAAAAAAAACEAAAAYAAAAFAAAAMEUAAC4LQAAoxUAACY3AAAAAAAAJgAAAAgAAAD/////AAAAAA=="/>
              </a:ext>
            </a:extLst>
          </p:cNvGrpSpPr>
          <p:nvPr/>
        </p:nvGrpSpPr>
        <p:grpSpPr>
          <a:xfrm>
            <a:off x="3373755" y="7432040"/>
            <a:ext cx="143510" cy="1532890"/>
            <a:chOff x="3373755" y="7432040"/>
            <a:chExt cx="143510" cy="1532890"/>
          </a:xfrm>
        </p:grpSpPr>
        <p:sp>
          <p:nvSpPr>
            <p:cNvPr id="36" name="Rectangle 30"/>
            <p:cNvSpPr>
              <a:extLst>
                <a:ext uri="smNativeData">
                  <pr:smNativeData xmlns:pr="smNativeData" val="SMDATA_13_yi2hXxMAAAAlAAAAZAAAAA0AAAAAkAAAAEgAAACQAAAASAAAAAAAAAABAAAAAAAAAAEAAABQAAAAAAAAAAAA4D8AAAAAAADgPwAAAAAAAOA/AAAAAAAA4D8AAAAAAADgPwAAAAAAAOA/AAAAAAAA4D8AAAAAAADgPwAAAAAAAOA/AAAAAAAA4D8CAAAAjAAAAAEAAAAAAAAAhT0M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FPQwA////AQAAAAAAAAAAAAAAAAAAAAAAAAAAAAAAAAAAAAAAAAAAMlWRAH9/fwDn5uYDzMzMAMDA/wB/f38AAAAAAAAAAAAAAAAAAAAAAAAAAAAhAAAAGAAAABQAAADBFAAATi4AAKMVAAAmNwAAAAAAACYAAAAIAAAA//////////8="/>
                </a:ext>
              </a:extLst>
            </p:cNvSpPr>
            <p:nvPr/>
          </p:nvSpPr>
          <p:spPr>
            <a:xfrm>
              <a:off x="3373755" y="7527290"/>
              <a:ext cx="143510" cy="1437640"/>
            </a:xfrm>
            <a:prstGeom prst="rect">
              <a:avLst/>
            </a:prstGeom>
            <a:solidFill>
              <a:srgbClr val="853D0C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>
                <a:defRPr lang="en-us">
                  <a:solidFill>
                    <a:srgbClr val="FFFFFF"/>
                  </a:solidFill>
                  <a:latin typeface="Calibri" pitchFamily="2" charset="-18"/>
                  <a:ea typeface="Calibri" pitchFamily="2" charset="-18"/>
                  <a:cs typeface="Calibri" pitchFamily="2" charset="-18"/>
                </a:defRPr>
              </a:pPr>
              <a:endParaRPr lang="de-de"/>
            </a:p>
          </p:txBody>
        </p:sp>
        <p:sp>
          <p:nvSpPr>
            <p:cNvPr id="35" name="Isosceles Triangle 31"/>
            <p:cNvSpPr>
              <a:extLst>
                <a:ext uri="smNativeData">
                  <pr:smNativeData xmlns:pr="smNativeData" val="SMDATA_13_yi2hXxMAAAAlAAAAagAAAA0AAAAAkAAAAEgAAACQAAAASAAAAAAAAAABAAAAAAAAAAEAAABQAAAAAAAAAAAA4D8AAAAAAADgPwAAAAAAAOA/AAAAAAAA4D8AAAAAAADgPwAAAAAAAOA/AAAAAAAA4D8AAAAAAADgPwAAAAAAAOA/AAAAAAAA4D8CAAAAjAAAAAEAAAAAAAAAhT0M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FPQwA////AQAAAAAAAAAAAAAAAAAAAAAAAAAAAAAAAAAAAAAAAAAAMlWRAH9/fwDn5uYDzMzMAMDA/wB/f38AAAAAAAAAAAAAAAAAAAAAAAAAAAAhAAAAGAAAABQAAADBFAAAuC0AAKMVAABOLgAAAAAAACYAAAAIAAAA//////////8="/>
                </a:ext>
              </a:extLst>
            </p:cNvSpPr>
            <p:nvPr/>
          </p:nvSpPr>
          <p:spPr>
            <a:xfrm>
              <a:off x="3373755" y="7432040"/>
              <a:ext cx="143510" cy="95250"/>
            </a:xfrm>
            <a:prstGeom prst="triangle">
              <a:avLst>
                <a:gd name="adj" fmla="val 50000"/>
              </a:avLst>
            </a:prstGeom>
            <a:solidFill>
              <a:srgbClr val="853D0C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>
                <a:defRPr lang="en-us">
                  <a:solidFill>
                    <a:srgbClr val="FFFFFF"/>
                  </a:solidFill>
                  <a:latin typeface="Calibri" pitchFamily="2" charset="-18"/>
                  <a:ea typeface="Calibri" pitchFamily="2" charset="-18"/>
                  <a:cs typeface="Calibri" pitchFamily="2" charset="-18"/>
                </a:defRPr>
              </a:pPr>
              <a:endParaRPr lang="de-de"/>
            </a:p>
          </p:txBody>
        </p:sp>
      </p:grpSp>
      <p:grpSp>
        <p:nvGrpSpPr>
          <p:cNvPr id="37" name="Grupa4"/>
          <p:cNvGrpSpPr>
            <a:extLst>
              <a:ext uri="smNativeData">
                <pr:smNativeData xmlns:pr="smNativeData" val="SMDATA_7_yi2hXxMAAAAlAAAAAQAAAA8BAAAAkAAAAEgAAACQAAAASAAAAAAAAAAAAAAAAAAAABcAAAAUAAAAAAAAAAAAAAD/fwAA/38AAAAAAAAJAAAABAAAAOAAAAAMAAAAEAAAAKHJlw2afAlAAAAAAAAAAAAfAAAAVAAAAAAAAAAAAAAAAAAAAAAAAAAAAAAAAAAAAAAAAAAAAAAAAAAAAAAAAAAAAAAAAAAAAAAAAAAAAAAAAAAAAAAAAAAAAAAAAAAAAAAAAAAAAAAAAAAAACEAAAAYAAAAFAAAABUWAAC4LQAA9xYAACY3AAAAAAAAJgAAAAgAAAD/////AAAAAA=="/>
              </a:ext>
            </a:extLst>
          </p:cNvGrpSpPr>
          <p:nvPr/>
        </p:nvGrpSpPr>
        <p:grpSpPr>
          <a:xfrm>
            <a:off x="3589655" y="7432040"/>
            <a:ext cx="143510" cy="1532890"/>
            <a:chOff x="3589655" y="7432040"/>
            <a:chExt cx="143510" cy="1532890"/>
          </a:xfrm>
        </p:grpSpPr>
        <p:sp>
          <p:nvSpPr>
            <p:cNvPr id="39" name="Rectangle 30"/>
            <p:cNvSpPr>
              <a:extLst>
                <a:ext uri="smNativeData">
                  <pr:smNativeData xmlns:pr="smNativeData" val="SMDATA_13_yi2hXxMAAAAlAAAAZAAAAA0AAAAAkAAAAEgAAACQAAAASAAAAAAAAAABAAAAAAAAAAEAAABQAAAAAAAAAAAA4D8AAAAAAADgPwAAAAAAAOA/AAAAAAAA4D8AAAAAAADgPwAAAAAAAOA/AAAAAAAA4D8AAAAAAADgPwAAAAAAAOA/AAAAAAAA4D8CAAAAjAAAAAEAAAAAAAAAhT0M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FPQwA////AQAAAAAAAAAAAAAAAAAAAAAAAAAAAAAAAAAAAAAAAAAAMlWRAH9/fwDn5uYDzMzMAMDA/wB/f38AAAAAAAAAAAAAAAAAAAAAAAAAAAAhAAAAGAAAABQAAAAVFgAATi4AAPcWAAAmNwAAAAAAACYAAAAIAAAA//////////8="/>
                </a:ext>
              </a:extLst>
            </p:cNvSpPr>
            <p:nvPr/>
          </p:nvSpPr>
          <p:spPr>
            <a:xfrm>
              <a:off x="3589655" y="7527290"/>
              <a:ext cx="143510" cy="1437640"/>
            </a:xfrm>
            <a:prstGeom prst="rect">
              <a:avLst/>
            </a:prstGeom>
            <a:solidFill>
              <a:srgbClr val="853D0C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>
                <a:defRPr lang="en-us">
                  <a:solidFill>
                    <a:srgbClr val="FFFFFF"/>
                  </a:solidFill>
                  <a:latin typeface="Calibri" pitchFamily="2" charset="-18"/>
                  <a:ea typeface="Calibri" pitchFamily="2" charset="-18"/>
                  <a:cs typeface="Calibri" pitchFamily="2" charset="-18"/>
                </a:defRPr>
              </a:pPr>
              <a:endParaRPr lang="de-de"/>
            </a:p>
          </p:txBody>
        </p:sp>
        <p:sp>
          <p:nvSpPr>
            <p:cNvPr id="38" name="Isosceles Triangle 31"/>
            <p:cNvSpPr>
              <a:extLst>
                <a:ext uri="smNativeData">
                  <pr:smNativeData xmlns:pr="smNativeData" val="SMDATA_13_yi2hXxMAAAAlAAAAagAAAA0AAAAAkAAAAEgAAACQAAAASAAAAAAAAAABAAAAAAAAAAEAAABQAAAAAAAAAAAA4D8AAAAAAADgPwAAAAAAAOA/AAAAAAAA4D8AAAAAAADgPwAAAAAAAOA/AAAAAAAA4D8AAAAAAADgPwAAAAAAAOA/AAAAAAAA4D8CAAAAjAAAAAEAAAAAAAAAhT0M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FPQwA////AQAAAAAAAAAAAAAAAAAAAAAAAAAAAAAAAAAAAAAAAAAAMlWRAH9/fwDn5uYDzMzMAMDA/wB/f38AAAAAAAAAAAAAAAAAAAAAAAAAAAAhAAAAGAAAABQAAAAVFgAAuC0AAPcWAABOLgAAAAAAACYAAAAIAAAA//////////8="/>
                </a:ext>
              </a:extLst>
            </p:cNvSpPr>
            <p:nvPr/>
          </p:nvSpPr>
          <p:spPr>
            <a:xfrm>
              <a:off x="3589655" y="7432040"/>
              <a:ext cx="143510" cy="95250"/>
            </a:xfrm>
            <a:prstGeom prst="triangle">
              <a:avLst>
                <a:gd name="adj" fmla="val 50000"/>
              </a:avLst>
            </a:prstGeom>
            <a:solidFill>
              <a:srgbClr val="853D0C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>
                <a:defRPr lang="en-us">
                  <a:solidFill>
                    <a:srgbClr val="FFFFFF"/>
                  </a:solidFill>
                  <a:latin typeface="Calibri" pitchFamily="2" charset="-18"/>
                  <a:ea typeface="Calibri" pitchFamily="2" charset="-18"/>
                  <a:cs typeface="Calibri" pitchFamily="2" charset="-18"/>
                </a:defRPr>
              </a:pPr>
              <a:endParaRPr lang="de-de"/>
            </a:p>
          </p:txBody>
        </p:sp>
      </p:grpSp>
      <p:grpSp>
        <p:nvGrpSpPr>
          <p:cNvPr id="40" name="Grupa5"/>
          <p:cNvGrpSpPr>
            <a:extLst>
              <a:ext uri="smNativeData">
                <pr:smNativeData xmlns:pr="smNativeData" val="SMDATA_7_yi2hXxMAAAAlAAAAAQAAAA8BAAAAkAAAAEgAAACQAAAASAAAAAAAAAAAAAAAAAAAABcAAAAUAAAAAAAAAAAAAAD/fwAA/38AAAAAAAAJAAAABAAAAOAAAAAMAAAAEAAAAKHJlw2afAlAAAAAAAAAAAAfAAAAVAAAAAAAAAAAAAAAAAAAAAAAAAAAAAAAAAAAAAAAAAAAAAAAAAAAAAAAAAAAAAAAAAAAAAAAAAAAAAAAAAAAAAAAAAAAAAAAAAAAAAAAAAAAAAAAAAAAACEAAAAYAAAAFAAAAFYXAAC4LQAAOBgAACY3AAAAAAAAJgAAAAgAAAD/////AAAAAA=="/>
              </a:ext>
            </a:extLst>
          </p:cNvGrpSpPr>
          <p:nvPr/>
        </p:nvGrpSpPr>
        <p:grpSpPr>
          <a:xfrm>
            <a:off x="3793490" y="7432040"/>
            <a:ext cx="143510" cy="1532890"/>
            <a:chOff x="3793490" y="7432040"/>
            <a:chExt cx="143510" cy="1532890"/>
          </a:xfrm>
        </p:grpSpPr>
        <p:sp>
          <p:nvSpPr>
            <p:cNvPr id="42" name="Rectangle 30"/>
            <p:cNvSpPr>
              <a:extLst>
                <a:ext uri="smNativeData">
                  <pr:smNativeData xmlns:pr="smNativeData" val="SMDATA_13_yi2hXxMAAAAlAAAAZAAAAA0AAAAAkAAAAEgAAACQAAAASAAAAAAAAAABAAAAAAAAAAEAAABQAAAAAAAAAAAA4D8AAAAAAADgPwAAAAAAAOA/AAAAAAAA4D8AAAAAAADgPwAAAAAAAOA/AAAAAAAA4D8AAAAAAADgPwAAAAAAAOA/AAAAAAAA4D8CAAAAjAAAAAEAAAAAAAAAhT0M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FPQwA////AQAAAAAAAAAAAAAAAAAAAAAAAAAAAAAAAAAAAAAAAAAAMlWRAH9/fwDn5uYDzMzMAMDA/wB/f38AAAAAAAAAAAAAAAAAAAAAAAAAAAAhAAAAGAAAABQAAABWFwAATi4AADgYAAAmNwAAAAAAACYAAAAIAAAA//////////8="/>
                </a:ext>
              </a:extLst>
            </p:cNvSpPr>
            <p:nvPr/>
          </p:nvSpPr>
          <p:spPr>
            <a:xfrm>
              <a:off x="3793490" y="7527290"/>
              <a:ext cx="143510" cy="1437640"/>
            </a:xfrm>
            <a:prstGeom prst="rect">
              <a:avLst/>
            </a:prstGeom>
            <a:solidFill>
              <a:srgbClr val="853D0C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>
                <a:defRPr lang="en-us">
                  <a:solidFill>
                    <a:srgbClr val="FFFFFF"/>
                  </a:solidFill>
                  <a:latin typeface="Calibri" pitchFamily="2" charset="-18"/>
                  <a:ea typeface="Calibri" pitchFamily="2" charset="-18"/>
                  <a:cs typeface="Calibri" pitchFamily="2" charset="-18"/>
                </a:defRPr>
              </a:pPr>
              <a:endParaRPr lang="de-de"/>
            </a:p>
          </p:txBody>
        </p:sp>
        <p:sp>
          <p:nvSpPr>
            <p:cNvPr id="41" name="Isosceles Triangle 31"/>
            <p:cNvSpPr>
              <a:extLst>
                <a:ext uri="smNativeData">
                  <pr:smNativeData xmlns:pr="smNativeData" val="SMDATA_13_yi2hXxMAAAAlAAAAagAAAA0AAAAAkAAAAEgAAACQAAAASAAAAAAAAAABAAAAAAAAAAEAAABQAAAAAAAAAAAA4D8AAAAAAADgPwAAAAAAAOA/AAAAAAAA4D8AAAAAAADgPwAAAAAAAOA/AAAAAAAA4D8AAAAAAADgPwAAAAAAAOA/AAAAAAAA4D8CAAAAjAAAAAEAAAAAAAAAhT0MAP///wgAAAAAAAAAAAAAAAAAAAAAAAAAAAAAAAAAAAAAZAAAAAEAAABAAAAAAAAAAAAAAAAAAAAAAAAAAAAAAAAAAAAAAAAAAAAAAAAAAAAAAAAAAAAAAAAAAAAAAAAAAAAAAAAAAAAAAAAAAAAAAAAAAAAAAAAAAAAAAAAAAAAAFAAAADwAAAAA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kAIAAMAAAAEAAAAAAAAAAAAAAAAAAAAAAAAAAeAAAAaAAAAAAAAAAAAAAAAAAAAAAAAAAAAAAAECcAABAnAAAAAAAAAAAAAAAAAAAAAAAAAAAAAAAAAAAAAAAAAAAAABQAAAAAAAAAwMD/AAAAAABkAAAAMgAAAAAAAABkAAAAAAAAAH9/fwAKAAAAHwAAAFQAAACFPQwA////AQAAAAAAAAAAAAAAAAAAAAAAAAAAAAAAAAAAAAAAAAAAMlWRAH9/fwDn5uYDzMzMAMDA/wB/f38AAAAAAAAAAAAAAAAAAAAAAAAAAAAhAAAAGAAAABQAAABWFwAAuC0AADgYAABOLgAAAAAAACYAAAAIAAAA//////////8="/>
                </a:ext>
              </a:extLst>
            </p:cNvSpPr>
            <p:nvPr/>
          </p:nvSpPr>
          <p:spPr>
            <a:xfrm>
              <a:off x="3793490" y="7432040"/>
              <a:ext cx="143510" cy="95250"/>
            </a:xfrm>
            <a:prstGeom prst="triangle">
              <a:avLst>
                <a:gd name="adj" fmla="val 50000"/>
              </a:avLst>
            </a:prstGeom>
            <a:solidFill>
              <a:srgbClr val="853D0C"/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>
                <a:defRPr lang="en-us">
                  <a:solidFill>
                    <a:srgbClr val="FFFFFF"/>
                  </a:solidFill>
                  <a:latin typeface="Calibri" pitchFamily="2" charset="-18"/>
                  <a:ea typeface="Calibri" pitchFamily="2" charset="-18"/>
                  <a:cs typeface="Calibri" pitchFamily="2" charset="-18"/>
                </a:defRPr>
              </a:pPr>
              <a:endParaRPr lang="de-de"/>
            </a:p>
          </p:txBody>
        </p:sp>
      </p:grpSp>
      <p:sp>
        <p:nvSpPr>
          <p:cNvPr id="43" name="Autokształt1"/>
          <p:cNvSpPr>
            <a:extLst>
              <a:ext uri="smNativeData">
                <pr:smNativeData xmlns:pr="smNativeData" val="SMDATA_13_yi2hXxMAAAAlAAAAyAAAAA8BAAAAkAAAAEgAAACQAAAASAAAAAAAAAAAAAAAAAAAAAEAAABQAAAAMzMzMzMz5z8AAAAAAADgPwAAAAAAAOA/AAAAAAAA4D8AAAAAAADgPwAAAAAAAOA/AAAAAAAA4D8AAAAAAADgPwAAAAAAAOA/AAAAAAAA4D8CAAAAjAAAAAEAAAAAAAAAlU9yD/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CVT3II////AQAAAAAAAAAAAAAAAAAAAAAAAAAAAAAAAAAAAAAAAAAAAAAAAn9/fwDn5uYDzMzMAMDA/wB/f38AAAAAAAAAAAAAAAAAAAAAAAAAAAAhAAAAGAAAABQAAADnDQAA+zEAACYQAABFMwAAAAAAACYAAAAIAAAA//////////8="/>
              </a:ext>
            </a:extLst>
          </p:cNvSpPr>
          <p:nvPr/>
        </p:nvSpPr>
        <p:spPr>
          <a:xfrm>
            <a:off x="2259965" y="8124825"/>
            <a:ext cx="365125" cy="209550"/>
          </a:xfrm>
          <a:prstGeom prst="rightArrow">
            <a:avLst>
              <a:gd name="adj1" fmla="val 50000"/>
              <a:gd name="adj2" fmla="val 47917"/>
            </a:avLst>
          </a:prstGeom>
          <a:solidFill>
            <a:schemeClr val="folHlink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44" name="Autokształt2"/>
          <p:cNvSpPr>
            <a:extLst>
              <a:ext uri="smNativeData">
                <pr:smNativeData xmlns:pr="smNativeData" val="SMDATA_13_yi2hXxMAAAAlAAAAyAAAAA8BAAAAkAAAAEgAAACQAAAASAAAAAAAAAAAAAAAAAAAAAEAAABQAAAAMzMzMzMz5z8AAAAAAADgPwAAAAAAAOA/AAAAAAAA4D8AAAAAAADgPwAAAAAAAOA/AAAAAAAA4D8AAAAAAADgPwAAAAAAAOA/AAAAAAAA4D8CAAAAjAAAAAEAAAAAAAAAlU9yD/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pyUHIMAAAAEAAAAAAAAAAAAAAAAAAAAAAAAAAeAAAAaAAAAAAAAAAAAAAAAAAAAAAAAAAAAAAAECcAABAnAAAAAAAAAAAAAAAAAAAAAAAAAAAAAAAAAAAAAAAAAAAAABQAAAAAAAAAwMD/AAAAAABkAAAAMgAAAAAAAABkAAAAAAAAAH9/fwAKAAAAHwAAAFQAAACVT3II////AQAAAAAAAAAAAAAAAAAAAAAAAAAAAAAAAAAAAAAAAAAAAAAAAn9/fwDn5uYDzMzMAMDA/wB/f38AAAAAAAAAAAAAAAAAAAAAAAAAAAAhAAAAGAAAABQAAAD9GgAA+zEAADwdAABFMwAAAAAAACYAAAAIAAAA//////////8="/>
              </a:ext>
            </a:extLst>
          </p:cNvSpPr>
          <p:nvPr/>
        </p:nvSpPr>
        <p:spPr>
          <a:xfrm>
            <a:off x="4387215" y="8124825"/>
            <a:ext cx="365125" cy="209550"/>
          </a:xfrm>
          <a:prstGeom prst="rightArrow">
            <a:avLst>
              <a:gd name="adj1" fmla="val 50000"/>
              <a:gd name="adj2" fmla="val 47917"/>
            </a:avLst>
          </a:prstGeom>
          <a:solidFill>
            <a:schemeClr val="folHlink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4"/>
          <p:cNvSpPr>
            <a:extLst>
              <a:ext uri="smNativeData">
                <pr:smNativeData xmlns:pr="smNativeData" val="SMDATA_13_yi2hXxMAAAAlAAAACgAAAA0AAAAAkAAAAEgAAACQAAAASAAAAAAAAAAAAAAAAg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RyxAw8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D///8A////AQAAAAAAAAAAAAAAAAAAAAAAAAAAAAAAAAAAAAAAAAAARHLEBX9/fwDn5uYDzMzMAMDA/wB/f38AAAAAAAAAAAAAAAAAAAAAAAAAAAAhAAAAGAAAABQAAAAAAAAA7jcAAPkgAADuNwAAEAAAACYAAAAIAAAA//////////8="/>
              </a:ext>
            </a:extLst>
          </p:cNvSpPr>
          <p:nvPr/>
        </p:nvSpPr>
        <p:spPr>
          <a:xfrm flipH="1">
            <a:off x="0" y="9091930"/>
            <a:ext cx="5360035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/>
        </p:spPr>
      </p:sp>
      <p:sp>
        <p:nvSpPr>
          <p:cNvPr id="3" name="Rectangle 21"/>
          <p:cNvSpPr>
            <a:extLst>
              <a:ext uri="smNativeData">
                <pr:smNativeData xmlns:pr="smNativeData" val="SMDATA_13_yi2hXxMAAAAlAAAAZAAAAE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BUAQAAYQkAAMAmAAAxDAAAECAAACYAAAAIAAAA//////////8="/>
              </a:ext>
            </a:extLst>
          </p:cNvSpPr>
          <p:nvPr/>
        </p:nvSpPr>
        <p:spPr>
          <a:xfrm>
            <a:off x="215900" y="1524635"/>
            <a:ext cx="6083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endParaRPr lang="de-de"/>
          </a:p>
        </p:txBody>
      </p:sp>
      <p:sp>
        <p:nvSpPr>
          <p:cNvPr id="4" name="Rectangle 22"/>
          <p:cNvSpPr>
            <a:extLst>
              <a:ext uri="smNativeData">
                <pr:smNativeData xmlns:pr="smNativeData" val="SMDATA_13_yi2hXxMAAAAlAAAAZAAAAE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BiAgAAwwMAAM4nAADHIwAAACAAACYAAAAIAAAA//////////8="/>
              </a:ext>
            </a:extLst>
          </p:cNvSpPr>
          <p:nvPr/>
        </p:nvSpPr>
        <p:spPr>
          <a:xfrm>
            <a:off x="387350" y="611505"/>
            <a:ext cx="6083300" cy="5204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>
            <a:lvl1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1pPr>
            <a:lvl2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2pPr>
            <a:lvl3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3pPr>
            <a:lvl4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4pPr>
            <a:lvl5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5pPr>
            <a:lvl6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6pPr>
            <a:lvl7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7pPr>
            <a:lvl8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8pPr>
            <a:lvl9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9pPr>
          </a:lstStyle>
          <a:p>
            <a:pPr marL="400050" indent="-400050">
              <a:lnSpc>
                <a:spcPct val="107000"/>
              </a:lnSpc>
              <a:buFont typeface="Calibri Light" pitchFamily="2" charset="-18"/>
              <a:buAutoNum type="romanUcPeriod" startAt="3"/>
              <a:defRPr lang="en-us"/>
            </a:pPr>
            <a:r>
              <a:rPr lang="pl-pl" sz="1200" b="1">
                <a:latin typeface="Roboto Condensed" pitchFamily="0" charset="-18"/>
                <a:ea typeface="Calibri" pitchFamily="2" charset="-18"/>
                <a:cs typeface="Times New Roman" pitchFamily="1" charset="-18"/>
              </a:rPr>
              <a:t>„Domowe odgłosy” – ćwiczenia dźwiękonaśladowcze </a:t>
            </a:r>
            <a:endParaRPr lang="de-de" sz="1200">
              <a:latin typeface="Calibri" pitchFamily="2" charset="-18"/>
              <a:ea typeface="Calibri" pitchFamily="2" charset="-18"/>
              <a:cs typeface="Times New Roman" pitchFamily="1" charset="-18"/>
            </a:endParaRPr>
          </a:p>
          <a:p>
            <a:pPr marL="270510">
              <a:lnSpc>
                <a:spcPct val="107000"/>
              </a:lnSpc>
              <a:defRPr lang="en-us"/>
            </a:pPr>
            <a:r>
              <a:rPr lang="pl-pl" sz="1200" b="1">
                <a:latin typeface="Roboto Condensed" pitchFamily="0" charset="-18"/>
                <a:ea typeface="Calibri" pitchFamily="2" charset="-18"/>
                <a:cs typeface="Times New Roman" pitchFamily="1" charset="-18"/>
              </a:rPr>
              <a:t> </a:t>
            </a:r>
            <a:endParaRPr lang="de-de" sz="1200">
              <a:latin typeface="Calibri" pitchFamily="2" charset="-18"/>
              <a:ea typeface="Calibri" pitchFamily="2" charset="-18"/>
              <a:cs typeface="Times New Roman" pitchFamily="1" charset="-18"/>
            </a:endParaRPr>
          </a:p>
          <a:p>
            <a:pPr marL="270510">
              <a:lnSpc>
                <a:spcPct val="107000"/>
              </a:lnSpc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Naśladuj poszczególne odgłosy. </a:t>
            </a:r>
            <a:endParaRPr lang="de-de" sz="1200">
              <a:latin typeface="Calibri" pitchFamily="2" charset="-18"/>
              <a:ea typeface="Calibri" pitchFamily="2" charset="-18"/>
              <a:cs typeface="Times New Roman" pitchFamily="1" charset="-18"/>
            </a:endParaRPr>
          </a:p>
          <a:p>
            <a:pPr marL="270510">
              <a:lnSpc>
                <a:spcPct val="107000"/>
              </a:lnSpc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 </a:t>
            </a:r>
            <a:endParaRPr lang="de-de" sz="1200">
              <a:latin typeface="Calibri" pitchFamily="2" charset="-18"/>
              <a:ea typeface="Calibri" pitchFamily="2" charset="-18"/>
              <a:cs typeface="Times New Roman" pitchFamily="1" charset="-18"/>
            </a:endParaRPr>
          </a:p>
          <a:p>
            <a:pPr lvl="1" marL="628650" indent="-171450">
              <a:lnSpc>
                <a:spcPct val="107000"/>
              </a:lnSpc>
              <a:buFont typeface="Arial" pitchFamily="2" charset="-18"/>
              <a:buChar char="•"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kotek miauczy: miau miau miau</a:t>
            </a:r>
            <a:endParaRPr lang="de-de" sz="1200">
              <a:latin typeface="Calibri" pitchFamily="2" charset="-18"/>
              <a:ea typeface="Calibri" pitchFamily="2" charset="-18"/>
              <a:cs typeface="Times New Roman" pitchFamily="1" charset="-18"/>
            </a:endParaRPr>
          </a:p>
          <a:p>
            <a:pPr lvl="1" marL="628650" indent="-171450">
              <a:lnSpc>
                <a:spcPct val="107000"/>
              </a:lnSpc>
              <a:buFont typeface="Arial" pitchFamily="2" charset="-18"/>
              <a:buChar char="•"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piesek szczeka: hau hau hau</a:t>
            </a:r>
            <a:endParaRPr lang="de-de" sz="1200">
              <a:latin typeface="Calibri" pitchFamily="2" charset="-18"/>
              <a:ea typeface="Calibri" pitchFamily="2" charset="-18"/>
              <a:cs typeface="Times New Roman" pitchFamily="1" charset="-18"/>
            </a:endParaRPr>
          </a:p>
          <a:p>
            <a:pPr lvl="1" marL="628650" indent="-171450">
              <a:lnSpc>
                <a:spcPct val="107000"/>
              </a:lnSpc>
              <a:buFont typeface="Arial" pitchFamily="2" charset="-18"/>
              <a:buChar char="•"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woda z kranu: kap kap kap</a:t>
            </a:r>
            <a:endParaRPr lang="de-de" sz="1200">
              <a:latin typeface="Calibri" pitchFamily="2" charset="-18"/>
              <a:ea typeface="Calibri" pitchFamily="2" charset="-18"/>
              <a:cs typeface="Times New Roman" pitchFamily="1" charset="-18"/>
            </a:endParaRPr>
          </a:p>
          <a:p>
            <a:pPr lvl="1" marL="628650" indent="-171450">
              <a:lnSpc>
                <a:spcPct val="107000"/>
              </a:lnSpc>
              <a:buFont typeface="Arial" pitchFamily="2" charset="-18"/>
              <a:buChar char="•"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babcia idzie: człap człap człap</a:t>
            </a:r>
            <a:endParaRPr lang="de-de" sz="1200">
              <a:latin typeface="Calibri" pitchFamily="2" charset="-18"/>
              <a:ea typeface="Calibri" pitchFamily="2" charset="-18"/>
              <a:cs typeface="Times New Roman" pitchFamily="1" charset="-18"/>
            </a:endParaRPr>
          </a:p>
          <a:p>
            <a:pPr lvl="1" marL="628650" indent="-171450">
              <a:lnSpc>
                <a:spcPct val="107000"/>
              </a:lnSpc>
              <a:buFont typeface="Arial" pitchFamily="2" charset="-18"/>
              <a:buChar char="•"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zegar cyka: cyk cyk cyk</a:t>
            </a:r>
            <a:endParaRPr lang="de-de" sz="1200">
              <a:latin typeface="Calibri" pitchFamily="2" charset="-18"/>
              <a:ea typeface="Calibri" pitchFamily="2" charset="-18"/>
              <a:cs typeface="Times New Roman" pitchFamily="1" charset="-18"/>
            </a:endParaRPr>
          </a:p>
          <a:p>
            <a:pPr lvl="1" marL="628650" indent="-171450">
              <a:lnSpc>
                <a:spcPct val="107000"/>
              </a:lnSpc>
              <a:spcAft>
                <a:spcPts val="800"/>
              </a:spcAft>
              <a:buFont typeface="Arial" pitchFamily="2" charset="-18"/>
              <a:buChar char="•"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mucha brzęczy: bzyk bzyk bzyk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628650" indent="-171450">
              <a:lnSpc>
                <a:spcPct val="107000"/>
              </a:lnSpc>
              <a:spcAft>
                <a:spcPts val="800"/>
              </a:spcAft>
              <a:buFont typeface="Arial" pitchFamily="2" charset="-18"/>
              <a:buChar char="•"/>
              <a:defRPr lang="pl-pl" sz="1200">
                <a:latin typeface="Calibri" pitchFamily="2" charset="-18"/>
                <a:ea typeface="Calibri" pitchFamily="2" charset="-18"/>
                <a:cs typeface="Calibri" pitchFamily="2" charset="-18"/>
              </a:defRPr>
            </a:pPr>
          </a:p>
          <a:p>
            <a:pPr marL="400050" indent="-400050">
              <a:lnSpc>
                <a:spcPct val="107000"/>
              </a:lnSpc>
              <a:buFont typeface="Calibri Light" pitchFamily="2" charset="-18"/>
              <a:buAutoNum type="romanUcPeriod" startAt="4"/>
              <a:defRPr lang="en-us"/>
            </a:pPr>
            <a:r>
              <a:rPr lang="pl-pl" sz="1200" b="1">
                <a:latin typeface="Roboto Condensed" pitchFamily="0" charset="-18"/>
                <a:ea typeface="Calibri" pitchFamily="2" charset="-18"/>
                <a:cs typeface="Times New Roman" pitchFamily="1" charset="-18"/>
              </a:rPr>
              <a:t>Ćwiczenia inhibicyjno – incytacyjne</a:t>
            </a:r>
            <a:endParaRPr lang="de-de" sz="1200" b="1">
              <a:latin typeface="Roboto Condensed" pitchFamily="0" charset="-18"/>
              <a:ea typeface="Calibri" pitchFamily="2" charset="-18"/>
              <a:cs typeface="Times New Roman" pitchFamily="1" charset="-18"/>
            </a:endParaRPr>
          </a:p>
          <a:p>
            <a:pPr marL="270510">
              <a:lnSpc>
                <a:spcPct val="107000"/>
              </a:lnSpc>
              <a:defRPr lang="en-us"/>
            </a:pPr>
            <a:r>
              <a:rPr lang="pl-pl">
                <a:latin typeface="Roboto Condensed" pitchFamily="0" charset="-18"/>
                <a:ea typeface="Calibri" pitchFamily="2" charset="-18"/>
                <a:cs typeface="Times New Roman" pitchFamily="1" charset="-18"/>
              </a:rPr>
              <a:t> </a:t>
            </a:r>
            <a:endParaRPr lang="de-de">
              <a:latin typeface="Calibri" pitchFamily="2" charset="-18"/>
              <a:ea typeface="Calibri" pitchFamily="2" charset="-18"/>
              <a:cs typeface="Times New Roman" pitchFamily="1" charset="-18"/>
            </a:endParaRPr>
          </a:p>
          <a:p>
            <a:pPr marL="270510">
              <a:lnSpc>
                <a:spcPct val="107000"/>
              </a:lnSpc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Na ustalony sygnał muzyczny wykonaj odpowiednie czynności: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270510">
              <a:lnSpc>
                <a:spcPct val="107000"/>
              </a:lnSpc>
              <a:defRPr lang="en-us"/>
            </a:pPr>
            <a:r>
              <a:rPr lang="pl-pl">
                <a:latin typeface="Calibri" pitchFamily="2" charset="-18"/>
                <a:ea typeface="Calibri" pitchFamily="2" charset="-18"/>
                <a:cs typeface="Calibri" pitchFamily="2" charset="-18"/>
              </a:rPr>
              <a:t> </a:t>
            </a:r>
            <a:endParaRPr lang="de-de">
              <a:latin typeface="Calibri" pitchFamily="2" charset="-18"/>
              <a:ea typeface="Calibri" pitchFamily="2" charset="-18"/>
              <a:cs typeface="Times New Roman" pitchFamily="1" charset="-18"/>
            </a:endParaRPr>
          </a:p>
          <a:p>
            <a:pPr lvl="1" marL="800100" indent="-342900">
              <a:lnSpc>
                <a:spcPct val="107000"/>
              </a:lnSpc>
              <a:spcAft>
                <a:spcPts val="0"/>
              </a:spcAft>
              <a:buFont typeface="Symbol" pitchFamily="1" charset="2"/>
              <a:buChar char=""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Wysoki dźwięk – wspięcie na palcach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800100" indent="-342900">
              <a:lnSpc>
                <a:spcPct val="107000"/>
              </a:lnSpc>
              <a:spcAft>
                <a:spcPts val="0"/>
              </a:spcAft>
              <a:buFont typeface="Symbol" pitchFamily="1" charset="2"/>
              <a:buChar char=""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Niski dźwięk – siad skrzyżny na podłodze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800100" indent="-342900">
              <a:lnSpc>
                <a:spcPct val="107000"/>
              </a:lnSpc>
              <a:spcAft>
                <a:spcPts val="0"/>
              </a:spcAft>
              <a:buFont typeface="Symbol" pitchFamily="1" charset="2"/>
              <a:buChar char=""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Talerze – naśladujemy domek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800100" indent="-342900">
              <a:lnSpc>
                <a:spcPct val="107000"/>
              </a:lnSpc>
              <a:spcAft>
                <a:spcPts val="0"/>
              </a:spcAft>
              <a:buFont typeface="Symbol" pitchFamily="1" charset="2"/>
              <a:buChar char=""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Dzwonki – spacerujemy po lesie i zbieramy grzyby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defRPr lang="en-us"/>
            </a:pPr>
            <a:endParaRPr lang="de-de" sz="1200">
              <a:latin typeface="Calibri" pitchFamily="2" charset="-18"/>
              <a:ea typeface="Calibri" pitchFamily="2" charset="-18"/>
              <a:cs typeface="Times New Roman" pitchFamily="1" charset="-18"/>
            </a:endParaRP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 Light" pitchFamily="2" charset="-18"/>
              <a:buAutoNum type="romanUcPeriod"/>
              <a:tabLst/>
              <a:defRPr lang="en-us"/>
            </a:pPr>
            <a:endParaRPr lang="pl-pl" sz="1200" b="1">
              <a:latin typeface="Roboto Condensed" pitchFamily="0" charset="-18"/>
              <a:ea typeface="Calibri" pitchFamily="2" charset="-18"/>
              <a:cs typeface="Times New Roman" pitchFamily="1" charset="-18"/>
            </a:endParaRP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 Light" pitchFamily="2" charset="-18"/>
              <a:buAutoNum type="romanUcPeriod"/>
              <a:tabLst/>
              <a:defRPr lang="en-us"/>
            </a:pPr>
            <a:endParaRPr lang="de-de" sz="400"/>
          </a:p>
          <a:p>
            <a:pPr defTabSz="914400">
              <a:tabLst/>
              <a:defRPr lang="en-us"/>
            </a:pP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endParaRPr lang="de-de"/>
          </a:p>
        </p:txBody>
      </p:sp>
      <p:pic>
        <p:nvPicPr>
          <p:cNvPr id="5" name="Picture 7" descr="Icon&#10;&#10;Description automatically generated">
            <a:hlinkClick r:id="" action="ppaction://noaction">
              <a:snd r:embed="rId2" name="flet - wysoki.wav"/>
            </a:hlinkClick>
          </p:cNvPr>
          <p:cNvPicPr>
            <a:picLocks noChangeAspect="1"/>
            <a:extLst>
              <a:ext uri="smNativeData">
                <pr:smNativeData xmlns:pr="smNativeData" val="SMDATA_15_yi2h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hQMAAH8mAABjCQAAXSw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72135" y="6257925"/>
            <a:ext cx="953770" cy="9537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47" descr="Icon&#10;&#10;Description automatically generated">
            <a:hlinkClick r:id="" action="ppaction://noaction">
              <a:snd r:embed="rId4" name="fagot - niski.wav"/>
            </a:hlinkClick>
          </p:cNvPr>
          <p:cNvPicPr>
            <a:picLocks noChangeAspect="1"/>
            <a:extLst>
              <a:ext uri="smNativeData">
                <pr:smNativeData xmlns:pr="smNativeData" val="SMDATA_15_yi2h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D7vu95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qQ0AAH8mAACHEwAAXSw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220595" y="6257925"/>
            <a:ext cx="953770" cy="9537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48" descr="Icon&#10;&#10;Description automatically generated">
            <a:hlinkClick r:id="" action="ppaction://noaction">
              <a:snd r:embed="rId5" name="talerze.wav"/>
            </a:hlinkClick>
          </p:cNvPr>
          <p:cNvPicPr>
            <a:picLocks noChangeAspect="1"/>
            <a:extLst>
              <a:ext uri="smNativeData">
                <pr:smNativeData xmlns:pr="smNativeData" val="SMDATA_15_yi2h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EAwcP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zRcAAH8mAACqHQAAXSw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869055" y="6257925"/>
            <a:ext cx="953135" cy="9537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49" descr="Icon&#10;&#10;Description automatically generated">
            <a:hlinkClick r:id="" action="ppaction://noaction">
              <a:snd r:embed="rId6" name="dzwonki.wav"/>
            </a:hlinkClick>
          </p:cNvPr>
          <p:cNvPicPr>
            <a:picLocks noChangeAspect="1"/>
            <a:extLst>
              <a:ext uri="smNativeData">
                <pr:smNativeData xmlns:pr="smNativeData" val="SMDATA_15_yi2h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JhC5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8CEAAH8mAADOJwAAXSw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516880" y="6257925"/>
            <a:ext cx="953770" cy="9537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4"/>
          <p:cNvSpPr>
            <a:extLst>
              <a:ext uri="smNativeData">
                <pr:smNativeData xmlns:pr="smNativeData" val="SMDATA_13_yi2hXxMAAAAlAAAACgAAAA0AAAAAkAAAAEgAAACQAAAASAAAAAAAAAAAAAAAAg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RyxAw8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cAywAMAAAAEAAAAAAAAAAAAAAAAAAAAAAAAAAeAAAAaAAAAAAAAAAAAAAAAAAAAAAAAAAAAAAAECcAABAnAAAAAAAAAAAAAAAAAAAAAAAAAAAAAAAAAAAAAAAAAAAAABQAAAAAAAAAwMD/AAAAAABkAAAAMgAAAAAAAABkAAAAAAAAAH9/fwAKAAAAHwAAAFQAAAD///8A////AQAAAAAAAAAAAAAAAAAAAAAAAAAAAAAAAAAAAAAAAAAARHLEBX9/fwDn5uYDzMzMAMDA/wB/f38AAAAAAAAAAAAAAAAAAAAAAAAAAAAhAAAAGAAAABQAAAAAAAAAzToAAPkgAADNOgAAEAAAACYAAAAIAAAA//////////8="/>
              </a:ext>
            </a:extLst>
          </p:cNvSpPr>
          <p:nvPr/>
        </p:nvSpPr>
        <p:spPr>
          <a:xfrm flipH="1">
            <a:off x="0" y="9558655"/>
            <a:ext cx="5360035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/>
        </p:spPr>
      </p:sp>
      <p:sp>
        <p:nvSpPr>
          <p:cNvPr id="3" name="Rectangle 21"/>
          <p:cNvSpPr>
            <a:extLst>
              <a:ext uri="smNativeData">
                <pr:smNativeData xmlns:pr="smNativeData" val="SMDATA_13_yi2hXxMAAAAlAAAAZAAAAE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EjDQE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BUAQAAYQkAAMAmAAAxDAAAECAAACYAAAAIAAAA//////////8="/>
              </a:ext>
            </a:extLst>
          </p:cNvSpPr>
          <p:nvPr/>
        </p:nvSpPr>
        <p:spPr>
          <a:xfrm>
            <a:off x="215900" y="1524635"/>
            <a:ext cx="6083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endParaRPr lang="de-de"/>
          </a:p>
        </p:txBody>
      </p:sp>
      <p:sp>
        <p:nvSpPr>
          <p:cNvPr id="4" name="Rectangle 22"/>
          <p:cNvSpPr>
            <a:extLst>
              <a:ext uri="smNativeData">
                <pr:smNativeData xmlns:pr="smNativeData" val="SMDATA_13_yi2hXxMAAAAlAAAAZAAAAE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AAAAA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DaAgAADwIAAEYoAAAHOAAAACAAACYAAAAIAAAA//////////8="/>
              </a:ext>
            </a:extLst>
          </p:cNvSpPr>
          <p:nvPr/>
        </p:nvSpPr>
        <p:spPr>
          <a:xfrm>
            <a:off x="463550" y="334645"/>
            <a:ext cx="6083300" cy="8773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>
            <a:lvl1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1pPr>
            <a:lvl2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2pPr>
            <a:lvl3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3pPr>
            <a:lvl4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4pPr>
            <a:lvl5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5pPr>
            <a:lvl6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6pPr>
            <a:lvl7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7pPr>
            <a:lvl8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8pPr>
            <a:lvl9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9pPr>
          </a:lstStyle>
          <a:p>
            <a:pPr marL="400050" indent="-400050">
              <a:lnSpc>
                <a:spcPct val="107000"/>
              </a:lnSpc>
              <a:buFont typeface="Calibri Light" pitchFamily="2" charset="-18"/>
              <a:buAutoNum type="romanUcPeriod" startAt="5"/>
              <a:defRPr lang="en-us"/>
            </a:pPr>
            <a:r>
              <a:rPr lang="pl-pl" sz="1200" b="1">
                <a:latin typeface="Roboto Condensed" pitchFamily="0" charset="-18"/>
                <a:ea typeface="Calibri" pitchFamily="2" charset="-18"/>
                <a:cs typeface="Times New Roman" pitchFamily="1" charset="-18"/>
              </a:rPr>
              <a:t>Ćwiczenia słuchu werbalnego</a:t>
            </a:r>
            <a:endParaRPr lang="de-de" sz="1200">
              <a:latin typeface="Calibri" pitchFamily="2" charset="-18"/>
              <a:ea typeface="Calibri" pitchFamily="2" charset="-18"/>
              <a:cs typeface="Times New Roman" pitchFamily="1" charset="-18"/>
            </a:endParaRPr>
          </a:p>
          <a:p>
            <a:pPr marL="270510">
              <a:lnSpc>
                <a:spcPct val="107000"/>
              </a:lnSpc>
              <a:defRPr lang="en-us"/>
            </a:pPr>
            <a:r>
              <a:rPr lang="pl-pl" sz="1200" b="1">
                <a:latin typeface="Roboto Condensed" pitchFamily="0" charset="-18"/>
                <a:ea typeface="Calibri" pitchFamily="2" charset="-18"/>
                <a:cs typeface="Times New Roman" pitchFamily="1" charset="-18"/>
              </a:rPr>
              <a:t> </a:t>
            </a:r>
            <a:endParaRPr lang="de-de" sz="1200">
              <a:latin typeface="Calibri" pitchFamily="2" charset="-18"/>
              <a:ea typeface="Calibri" pitchFamily="2" charset="-18"/>
              <a:cs typeface="Times New Roman" pitchFamily="1" charset="-18"/>
            </a:endParaRPr>
          </a:p>
          <a:p>
            <a:pPr marL="441960" indent="-171450">
              <a:lnSpc>
                <a:spcPct val="107000"/>
              </a:lnSpc>
              <a:buFont typeface="Arial" pitchFamily="2" charset="-18"/>
              <a:buChar char="•"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Podaj wyrazy zawierające głoskę „i” w nagłosie, np. „Irek”.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441960" indent="-171450">
              <a:lnSpc>
                <a:spcPct val="107000"/>
              </a:lnSpc>
              <a:buFont typeface="Arial" pitchFamily="2" charset="-18"/>
              <a:buChar char="•"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Utwótrz rymy do podanych wyrazów.</a:t>
            </a:r>
            <a:endParaRPr lang="de-de" sz="1200">
              <a:latin typeface="Calibri" pitchFamily="2" charset="-18"/>
              <a:ea typeface="Calibri" pitchFamily="2" charset="-18"/>
              <a:cs typeface="Times New Roman" pitchFamily="1" charset="-18"/>
            </a:endParaRPr>
          </a:p>
          <a:p>
            <a:pPr lvl="1" marL="899160" indent="-171450">
              <a:lnSpc>
                <a:spcPct val="107000"/>
              </a:lnSpc>
              <a:buFont typeface="Courier New" pitchFamily="3" charset="-18"/>
              <a:buChar char="o"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suszarka – tarka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899160" indent="-171450">
              <a:lnSpc>
                <a:spcPct val="107000"/>
              </a:lnSpc>
              <a:buFont typeface="Courier New" pitchFamily="3" charset="-18"/>
              <a:buChar char="o"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pralka – umywalka  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441960" indent="-171450">
              <a:lnSpc>
                <a:spcPct val="107000"/>
              </a:lnSpc>
              <a:buFont typeface="Arial" pitchFamily="2" charset="-18"/>
              <a:buChar char="•"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Echo z głoską „i”.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727710">
              <a:lnSpc>
                <a:spcPct val="107000"/>
              </a:lnSpc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Powtórz za rodzicem słowa zawierające głoskę „i” zmieniając tempo, dynamikę i intonację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R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/>
            </a:pPr>
            <a:endParaRPr lang="pl-pl" sz="1200" b="1">
              <a:latin typeface="Roboto Condensed" pitchFamily="0" charset="-18"/>
              <a:ea typeface="Calibri" pitchFamily="2" charset="-18"/>
              <a:cs typeface="Times New Roman" pitchFamily="1" charset="-18"/>
            </a:endParaRPr>
          </a:p>
          <a:p>
            <a:pPr marL="400050" indent="-400050">
              <a:lnSpc>
                <a:spcPct val="107000"/>
              </a:lnSpc>
              <a:buFont typeface="Calibri Light" pitchFamily="2" charset="-18"/>
              <a:buAutoNum type="romanUcPeriod" startAt="6"/>
              <a:defRPr lang="en-us"/>
            </a:pPr>
            <a:r>
              <a:rPr lang="pl-pl" sz="1200" b="1">
                <a:latin typeface="Roboto Condensed" pitchFamily="0" charset="-18"/>
                <a:ea typeface="Calibri" pitchFamily="2" charset="-18"/>
                <a:cs typeface="Times New Roman" pitchFamily="1" charset="-18"/>
              </a:rPr>
              <a:t>„W kuchni” – zagadki słowne</a:t>
            </a:r>
            <a:endParaRPr lang="pl-pl" sz="1200" b="1">
              <a:latin typeface="Roboto Condensed" pitchFamily="0" charset="-18"/>
              <a:ea typeface="Calibri" pitchFamily="2" charset="-18"/>
              <a:cs typeface="Times New Roman" pitchFamily="1" charset="-18"/>
            </a:endParaRPr>
          </a:p>
          <a:p>
            <a:pPr>
              <a:lnSpc>
                <a:spcPct val="107000"/>
              </a:lnSpc>
              <a:defRPr lang="en-us"/>
            </a:pPr>
            <a:endParaRPr lang="pl-pl" sz="1200" b="1">
              <a:latin typeface="Roboto Condensed" pitchFamily="0" charset="-18"/>
              <a:ea typeface="Calibri" pitchFamily="2" charset="-18"/>
              <a:cs typeface="Times New Roman" pitchFamily="1" charset="-18"/>
            </a:endParaRPr>
          </a:p>
          <a:p>
            <a:pPr>
              <a:lnSpc>
                <a:spcPct val="107000"/>
              </a:lnSpc>
              <a:defRPr lang="en-us"/>
            </a:pPr>
            <a:r>
              <a:rPr lang="pl-pl" sz="1200" b="1">
                <a:latin typeface="Roboto Condensed" pitchFamily="0" charset="-18"/>
                <a:ea typeface="Calibri" pitchFamily="2" charset="-18"/>
                <a:cs typeface="Times New Roman" pitchFamily="1" charset="-18"/>
              </a:rPr>
              <a:t>	</a:t>
            </a:r>
            <a:r>
              <a:rPr lang="pl-pl" sz="1200">
                <a:latin typeface="Calibri" pitchFamily="2" charset="-18"/>
                <a:ea typeface="Calibri" pitchFamily="2" charset="-18"/>
                <a:cs typeface="Times New Roman" pitchFamily="1" charset="-18"/>
              </a:rPr>
              <a:t>Rozwiąż zagadki, a następnie połącz rozwiązanie z odpowiednim obrazkiem</a:t>
            </a:r>
            <a:endParaRPr lang="pl-pl" sz="1200">
              <a:latin typeface="Calibri" pitchFamily="2" charset="-18"/>
              <a:ea typeface="Calibri" pitchFamily="2" charset="-18"/>
              <a:cs typeface="Times New Roman" pitchFamily="1" charset="-18"/>
            </a:endParaRPr>
          </a:p>
          <a:p>
            <a:pPr>
              <a:lnSpc>
                <a:spcPct val="107000"/>
              </a:lnSpc>
              <a:defRPr lang="en-us"/>
            </a:pPr>
            <a:endParaRPr lang="pl-pl" sz="1200">
              <a:latin typeface="Roboto Condensed" pitchFamily="0" charset="-18"/>
              <a:ea typeface="Calibri" pitchFamily="2" charset="-18"/>
              <a:cs typeface="Times New Roman" pitchFamily="1" charset="-18"/>
            </a:endParaRPr>
          </a:p>
          <a:p>
            <a:pPr defTabSz="914400">
              <a:tabLst/>
              <a:defRPr lang="en-us"/>
            </a:pP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Z blatu oraz nóg się składa. 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Przy nim siadasz, przy nim jadasz.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Przy nim się zbierają bliscy. 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Serce domu. Znany wszystkim!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marL="727710">
              <a:lnSpc>
                <a:spcPct val="107000"/>
              </a:lnSpc>
              <a:defRPr lang="en-us"/>
            </a:pPr>
            <a:r>
              <a:rPr lang="pl-pl" sz="1200" b="1">
                <a:latin typeface="Roboto Condensed" pitchFamily="0" charset="-18"/>
                <a:ea typeface="Calibri" pitchFamily="2" charset="-18"/>
                <a:cs typeface="Times New Roman" pitchFamily="1" charset="-18"/>
              </a:rPr>
              <a:t> </a:t>
            </a:r>
            <a:endParaRPr lang="de-de" sz="1200">
              <a:latin typeface="Calibri" pitchFamily="2" charset="-18"/>
              <a:ea typeface="Calibri" pitchFamily="2" charset="-18"/>
              <a:cs typeface="Times New Roman" pitchFamily="1" charset="-18"/>
            </a:endParaRPr>
          </a:p>
          <a:p>
            <a:pPr lvl="1"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Już jako maluch każdy je miał. 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Gdybyś go nie miał na czym byś spał?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Gdzie śniłbyś, marzył i odpoczywał,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gdy blask księżyca nasz świat okrywa.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Okrągły, z denkiem, do gotowania. 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Z zewnątrz uchwyty ma do trzymania. 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Zwykle z metalu, z pokrywką w parze.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I świetnie współpracuje z kucharzem!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Okrągły. Co dzień zajadasz z niego.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Stawiając przed kimś, życzysz smacznego. 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Płaski, głęboki. Mały lub duży. 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A latający? W gwiezdnej podróży!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Jeden ze sztućców, każdy go zna. 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Uchwyt i długie zębiska ma. 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Porcję jedzenia szybko nadziewasz,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i ją przenosisz tam, dokąd trzeba. 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Na niej się smaży pyszne kotlety,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jaja, racuchy, ryby, omlety. 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Okrągła, płaska i z długą rączką.</a:t>
            </a:r>
            <a:endParaRPr lang="pl-pl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lvl="1" defTabSz="914400">
              <a:tabLst/>
              <a:defRPr lang="en-us"/>
            </a:pP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Danie z niej cieszy skórką chrupiącą. 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endParaRPr lang="pl-pl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/>
            </a:pPr>
            <a:r>
              <a:rPr lang="pl-pl" sz="1200"/>
              <a:t>           </a:t>
            </a:r>
            <a:r>
              <a:rPr lang="pl-pl" sz="1200">
                <a:latin typeface="Calibri" pitchFamily="2" charset="-18"/>
                <a:ea typeface="Calibri" pitchFamily="2" charset="-18"/>
                <a:cs typeface="Calibri" pitchFamily="2" charset="-18"/>
              </a:rPr>
              <a:t>Otocz pętlą obrazki, w nazwach których słyszysz głoskę „i”.</a:t>
            </a:r>
            <a:endParaRPr lang="de-de" sz="1200">
              <a:latin typeface="Calibri" pitchFamily="2" charset="-18"/>
              <a:ea typeface="Calibri" pitchFamily="2" charset="-18"/>
              <a:cs typeface="Calibri" pitchFamily="2" charset="-18"/>
            </a:endParaRPr>
          </a:p>
        </p:txBody>
      </p:sp>
      <p:pic>
        <p:nvPicPr>
          <p:cNvPr id="5" name="Picture 2" descr="Stół rozkładany VIERA | Salony Agata"/>
          <p:cNvPicPr>
            <a:picLocks noChangeAspect="1"/>
            <a:extLst>
              <a:ext uri="smNativeData">
                <pr:smNativeData xmlns:pr="smNativeData" val="SMDATA_15_yi2h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XxlYN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ph4AANwrAABGKAAALDE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982210" y="7129780"/>
            <a:ext cx="1564640" cy="863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/>
          <p:cNvPicPr>
            <a:picLocks noChangeAspect="1"/>
            <a:extLst>
              <a:ext uri="smNativeData">
                <pr:smNativeData xmlns:pr="smNativeData" val="SMDATA_15_yi2h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DXAUsN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2R8AACgUAAAKJwAAfBk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177155" y="3276600"/>
            <a:ext cx="1169035" cy="8661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6" descr="Patelnia Tefal Authentic 28cm - Garnki i patelnie w sklepie PGE"/>
          <p:cNvPicPr>
            <a:picLocks noChangeAspect="1"/>
            <a:extLst>
              <a:ext uri="smNativeData">
                <pr:smNativeData xmlns:pr="smNativeData" val="SMDATA_15_yi2h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DXAUsN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7x0AAPQfAAAxKQAASyU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4866005" y="5194300"/>
            <a:ext cx="1830070" cy="8680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8" descr="WIDELEC STOŁOWY WIDELCE 19,5cm SZTUĆCE (M) EPEWEX"/>
          <p:cNvPicPr>
            <a:picLocks noChangeAspect="1"/>
            <a:extLst>
              <a:ext uri="smNativeData">
                <pr:smNativeData xmlns:pr="smNativeData" val="SMDATA_15_yi2h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DXAUsN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HiAAAEIaAAAKJwAAkx8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5220970" y="4268470"/>
            <a:ext cx="1125220" cy="8642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10" descr="Talerz głęboki Bianco"/>
          <p:cNvPicPr>
            <a:picLocks noChangeAspect="1"/>
            <a:extLst>
              <a:ext uri="smNativeData">
                <pr:smNativeData xmlns:pr="smNativeData" val="SMDATA_15_yi2h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Dh0AAN8lAADeKQAAiys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4723130" y="6156325"/>
            <a:ext cx="2082800" cy="9220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Oval 7"/>
          <p:cNvSpPr>
            <a:extLst>
              <a:ext uri="smNativeData">
                <pr:smNativeData xmlns:pr="smNativeData" val="SMDATA_13_yi2hXxMAAAAlAAAAZgAAAA0AAAAAkAAAAEgAAACQAAAASAAAAAAAAAABAAAAAAAAAAEAAABQAAAAAAAAAAAA8D8AAAAAAADwPwAAAAAAAOA/AAAAAAAA4D8AAAAAAADgPwAAAAAAAOA/AAAAAAAA4D8AAAAAAADgPwAAAAAAAOA/AAAAAAAA4D8CAAAAjAAAAAEAAAAAAAAARHLEDP///wgAAAAAAAAAAAAAAAAAAAAAAAAAAAAAAAAAAAAAZAAAAAEAAABAAAAAAAAAAAAAAAAAAAAAAAAAAAAAAAAAAAAAAAAAAAAAAAAAAAAAAAAAAAAAAAAAAAAAAAAAAAAAAAAAAAAAAAAAAAAAAAAAAAAAAAAAAAAAAAAAAAAAFAAAADwAAAAB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AXFgAAUxYAACUXAABhFwAAEAAAACYAAAAIAAAA//////////8="/>
              </a:ext>
            </a:extLst>
          </p:cNvSpPr>
          <p:nvPr/>
        </p:nvSpPr>
        <p:spPr>
          <a:xfrm>
            <a:off x="3590925" y="3629025"/>
            <a:ext cx="171450" cy="17145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32559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-18"/>
                <a:ea typeface="Calibri" pitchFamily="2" charset="-18"/>
                <a:cs typeface="Calibri" pitchFamily="2" charset="-18"/>
              </a:defRPr>
            </a:pPr>
            <a:endParaRPr lang="de-de"/>
          </a:p>
        </p:txBody>
      </p:sp>
      <p:sp>
        <p:nvSpPr>
          <p:cNvPr id="11" name="Oval 23"/>
          <p:cNvSpPr>
            <a:extLst>
              <a:ext uri="smNativeData">
                <pr:smNativeData xmlns:pr="smNativeData" val="SMDATA_13_yi2hXxMAAAAlAAAAZgAAAA0AAAAAkAAAAEgAAACQAAAASAAAAAAAAAABAAAAAAAAAAEAAABQAAAAAAAAAAAA8D8AAAAAAADwPwAAAAAAAOA/AAAAAAAA4D8AAAAAAADgPwAAAAAAAOA/AAAAAAAA4D8AAAAAAADgPwAAAAAAAOA/AAAAAAAA4D8CAAAAjAAAAAEAAAAAAAAARHLEDP///wgAAAAAAAAAAAAAAAAAAAAAAAAAAAAAAAAAAAAAZAAAAAEAAABAAAAAAAAAAAAAAAAAAAAAAAAAAAAAAAAAAAAAAAAAAAAAAAAAAAAAAAAAAAAAAAAAAAAAAAAAAAAAAAAAAAAAAAAAAAAAAAAAAAAAAAAAAAAAAAAAAAAAFAAAADwAAAAB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Dc7v8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AXFgAAOBwAACUXAABGHQAAEAAAACYAAAAIAAAA//////////8="/>
              </a:ext>
            </a:extLst>
          </p:cNvSpPr>
          <p:nvPr/>
        </p:nvSpPr>
        <p:spPr>
          <a:xfrm>
            <a:off x="3590925" y="4587240"/>
            <a:ext cx="171450" cy="17145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32559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-18"/>
                <a:ea typeface="Calibri" pitchFamily="2" charset="-18"/>
                <a:cs typeface="Calibri" pitchFamily="2" charset="-18"/>
              </a:defRPr>
            </a:pPr>
            <a:endParaRPr lang="de-de"/>
          </a:p>
        </p:txBody>
      </p:sp>
      <p:sp>
        <p:nvSpPr>
          <p:cNvPr id="12" name="Oval 24"/>
          <p:cNvSpPr>
            <a:extLst>
              <a:ext uri="smNativeData">
                <pr:smNativeData xmlns:pr="smNativeData" val="SMDATA_13_yi2hXxMAAAAlAAAAZgAAAA0AAAAAkAAAAEgAAACQAAAASAAAAAAAAAABAAAAAAAAAAEAAABQAAAAAAAAAAAA8D8AAAAAAADwPwAAAAAAAOA/AAAAAAAA4D8AAAAAAADgPwAAAAAAAOA/AAAAAAAA4D8AAAAAAADgPwAAAAAAAOA/AAAAAAAA4D8CAAAAjAAAAAEAAAAAAAAARHLEDP///wgAAAAAAAAAAAAAAAAAAAAAAAAAAAAAAAAAAAAAZAAAAAEAAABAAAAAAAAAAAAAAAAAAAAAAAAAAAAAAAAAAAAAAAAAAAAAAAAAAAAAAAAAAAAAAAAAAAAAAAAAAAAAAAAAAAAAAAAAAAAAAAAAAAAAAAAAAAAAAAAAAAAAFAAAADwAAAAB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DthgE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AXFgAA6CEAACUXAAD2IgAAEAAAACYAAAAIAAAA//////////8="/>
              </a:ext>
            </a:extLst>
          </p:cNvSpPr>
          <p:nvPr/>
        </p:nvSpPr>
        <p:spPr>
          <a:xfrm>
            <a:off x="3590925" y="5511800"/>
            <a:ext cx="171450" cy="17145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32559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-18"/>
                <a:ea typeface="Calibri" pitchFamily="2" charset="-18"/>
                <a:cs typeface="Calibri" pitchFamily="2" charset="-18"/>
              </a:defRPr>
            </a:pPr>
            <a:endParaRPr lang="de-de"/>
          </a:p>
        </p:txBody>
      </p:sp>
      <p:sp>
        <p:nvSpPr>
          <p:cNvPr id="13" name="Oval 25"/>
          <p:cNvSpPr>
            <a:extLst>
              <a:ext uri="smNativeData">
                <pr:smNativeData xmlns:pr="smNativeData" val="SMDATA_13_yi2hXxMAAAAlAAAAZgAAAA0AAAAAkAAAAEgAAACQAAAASAAAAAAAAAABAAAAAAAAAAEAAABQAAAAAAAAAAAA8D8AAAAAAADwPwAAAAAAAOA/AAAAAAAA4D8AAAAAAADgPwAAAAAAAOA/AAAAAAAA4D8AAAAAAADgPwAAAAAAAOA/AAAAAAAA4D8CAAAAjAAAAAEAAAAAAAAARHLEDP///wgAAAAAAAAAAAAAAAAAAAAAAAAAAAAAAAAAAAAAZAAAAAEAAABAAAAAAAAAAAAAAAAAAAAAAAAAAAAAAAAAAAAAAAAAAAAAAAAAAAAAAAAAAAAAAAAAAAAAAAAAAAAAAAAAAAAAAAAAAAAAAAAAAAAAAAAAAAAAAAAAAAAAFAAAADwAAAAB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aQAgA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AXFgAAlycAACUXAAClKAAAEAAAACYAAAAIAAAA//////////8="/>
              </a:ext>
            </a:extLst>
          </p:cNvSpPr>
          <p:nvPr/>
        </p:nvSpPr>
        <p:spPr>
          <a:xfrm>
            <a:off x="3590925" y="6435725"/>
            <a:ext cx="171450" cy="17145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32559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-18"/>
                <a:ea typeface="Calibri" pitchFamily="2" charset="-18"/>
                <a:cs typeface="Calibri" pitchFamily="2" charset="-18"/>
              </a:defRPr>
            </a:pPr>
            <a:endParaRPr lang="de-de"/>
          </a:p>
        </p:txBody>
      </p:sp>
      <p:sp>
        <p:nvSpPr>
          <p:cNvPr id="14" name="Oval 26"/>
          <p:cNvSpPr>
            <a:extLst>
              <a:ext uri="smNativeData">
                <pr:smNativeData xmlns:pr="smNativeData" val="SMDATA_13_yi2hXxMAAAAlAAAAZgAAAA0AAAAAkAAAAEgAAACQAAAASAAAAAAAAAABAAAAAAAAAAEAAABQAAAAAAAAAAAA8D8AAAAAAADwPwAAAAAAAOA/AAAAAAAA4D8AAAAAAADgPwAAAAAAAOA/AAAAAAAA4D8AAAAAAADgPwAAAAAAAOA/AAAAAAAA4D8CAAAAjAAAAAEAAAAAAAAARHLEDP///wgAAAAAAAAAAAAAAAAAAAAAAAAAAAAAAAAAAAAAZAAAAAEAAABAAAAAAAAAAAAAAAAAAAAAAAAAAAAAAAAAAAAAAAAAAAAAAAAAAAAAAAAAAAAAAAAAAAAAAAAAAAAAAAAAAAAAAAAAAAAAAAAAAAAAAAAAAAAAAAAAAAAAFAAAADwAAAAB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MAAAA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AXFgAA6ywAACUXAAD5LQAAEAAAACYAAAAIAAAA//////////8="/>
              </a:ext>
            </a:extLst>
          </p:cNvSpPr>
          <p:nvPr/>
        </p:nvSpPr>
        <p:spPr>
          <a:xfrm>
            <a:off x="3590925" y="7301865"/>
            <a:ext cx="171450" cy="17145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32559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-18"/>
                <a:ea typeface="Calibri" pitchFamily="2" charset="-18"/>
                <a:cs typeface="Calibri" pitchFamily="2" charset="-18"/>
              </a:defRPr>
            </a:pPr>
            <a:endParaRPr lang="de-de"/>
          </a:p>
        </p:txBody>
      </p:sp>
      <p:sp>
        <p:nvSpPr>
          <p:cNvPr id="15" name="Oval 27"/>
          <p:cNvSpPr>
            <a:extLst>
              <a:ext uri="smNativeData">
                <pr:smNativeData xmlns:pr="smNativeData" val="SMDATA_13_yi2hXxMAAAAlAAAAZgAAAA0AAAAAkAAAAEgAAACQAAAASAAAAAAAAAABAAAAAAAAAAEAAABQAAAAAAAAAAAA8D8AAAAAAADwPwAAAAAAAOA/AAAAAAAA4D8AAAAAAADgPwAAAAAAAOA/AAAAAAAA4D8AAAAAAADgPwAAAAAAAOA/AAAAAAAA4D8CAAAAjAAAAAEAAAAAAAAARHLEDP///wgAAAAAAAAAAAAAAAAAAAAAAAAAAAAAAAAAAAAAZAAAAAEAAABAAAAAAAAAAAAAAAAAAAAAAAAAAAAAAAAAAAAAAAAAAAAAAAAAAAAAAAAAAAAAAAAAAAAAAAAAAAAAAAAAAAAAAAAAAAAAAAAAAAAAAAAAAAAAAAAAAAAAFAAAADwAAAABAAAAAAAAADJVk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z///8MAAAAEAAAAAAAAAAAAAAAAAAAAAAAAAAeAAAAaAAAAAAAAAAAAAAAAAAAAAAAAAAAAAAAECcAABAnAAAAAAAAAAAAAAAAAAAAAAAAAAAAAAAAAAAAAAAAAAAAABQAAAAAAAAAwMD/AAAAAABkAAAAMgAAAAAAAABkAAAAAAAAAH9/fwAKAAAAHwAAAFQAAABEcsQF////AQAAAAAAAAAAAAAAAAAAAAAAAAAAAAAAAAAAAAAAAAAAMlWRAH9/fwDn5uYDzMzMAMDA/wB/f38AAAAAAAAAAAAAAAAAAAAAAAAAAAAhAAAAGAAAABQAAAAXFgAAvzIAACUXAADNMwAAEAAAACYAAAAIAAAA//////////8="/>
              </a:ext>
            </a:extLst>
          </p:cNvSpPr>
          <p:nvPr/>
        </p:nvSpPr>
        <p:spPr>
          <a:xfrm>
            <a:off x="3590925" y="8249285"/>
            <a:ext cx="171450" cy="17145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32559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  <a:latin typeface="Calibri" pitchFamily="2" charset="-18"/>
                <a:ea typeface="Calibri" pitchFamily="2" charset="-18"/>
                <a:cs typeface="Calibri" pitchFamily="2" charset="-18"/>
              </a:defRPr>
            </a:pPr>
            <a:endParaRPr lang="de-de"/>
          </a:p>
        </p:txBody>
      </p:sp>
      <p:pic>
        <p:nvPicPr>
          <p:cNvPr id="16" name="Picture 12" descr="Łóżko NORTON 140 | Salony Agata"/>
          <p:cNvPicPr>
            <a:picLocks noChangeAspect="1"/>
            <a:extLst>
              <a:ext uri="smNativeData">
                <pr:smNativeData xmlns:pr="smNativeData" val="SMDATA_15_yi2h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DPyUcN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eh8AAOcwAAByJwAANzY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5116830" y="7949565"/>
            <a:ext cx="1295400" cy="8636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4"/>
          <p:cNvSpPr>
            <a:extLst>
              <a:ext uri="smNativeData">
                <pr:smNativeData xmlns:pr="smNativeData" val="SMDATA_13_yi2hXxMAAAAlAAAACgAAAA0AAAAAkAAAAEgAAACQAAAASAAAAAAAAAAAAAAAAg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RyxAw8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RHLEBX9/fwDn5uYDzMzMAMDA/wB/f38AAAAAAAAAAAAAAAAAAAAAAAAAAAAhAAAAGAAAABQAAAAAAAAA+ToAAPkgAAD5OgAAEAAAACYAAAAIAAAA//////////8="/>
              </a:ext>
            </a:extLst>
          </p:cNvSpPr>
          <p:nvPr/>
        </p:nvSpPr>
        <p:spPr>
          <a:xfrm flipH="1">
            <a:off x="0" y="9586595"/>
            <a:ext cx="5360035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/>
        </p:spPr>
      </p:sp>
      <p:sp>
        <p:nvSpPr>
          <p:cNvPr id="3" name="Rectangle 22"/>
          <p:cNvSpPr>
            <a:extLst>
              <a:ext uri="smNativeData">
                <pr:smNativeData xmlns:pr="smNativeData" val="SMDATA_13_yi2hXxMAAAAlAAAAZAAAAE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MAAAAMAAAAEAAAAAAAAAAAAAAAAAAAAAAAAAAeAAAAaAAAAAAAAAAAAAAAAAAAAAAAAAAAAAAAECcAABAnAAAAAAAAAAAAAAAAAAAAAAAAAAAAAAAAAAAAAAAAAAAAABQAAAAAAAAAwMD/AAAAAABkAAAAMgAAAAAAAABkAAAAAAAAAH9/fwAKAAAAHwAAAFQAAABEcsQF////AQAAAAAAAAAAAAAAAAAAAAAAAAAAAAAAAAAAAAAAAAAAAAAAAn9/fwDn5uYDzMzMAMDA/wB/f38AAAAAAAAAAAAAAAAAAAAAAAAAAAAhAAAAGAAAABQAAAAgAwAAIwIAAIwoAACABwAAECAAACYAAAAIAAAA//////////8="/>
              </a:ext>
            </a:extLst>
          </p:cNvSpPr>
          <p:nvPr/>
        </p:nvSpPr>
        <p:spPr>
          <a:xfrm>
            <a:off x="508000" y="347345"/>
            <a:ext cx="6083300" cy="871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>
            <a:lvl1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1pPr>
            <a:lvl2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2pPr>
            <a:lvl3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3pPr>
            <a:lvl4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4pPr>
            <a:lvl5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5pPr>
            <a:lvl6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6pPr>
            <a:lvl7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7pPr>
            <a:lvl8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8pPr>
            <a:lvl9pPr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Arial" pitchFamily="2" charset="-18"/>
                <a:ea typeface="Calibri" pitchFamily="2" charset="-18"/>
                <a:cs typeface="Calibri" pitchFamily="2" charset="-18"/>
              </a:defRPr>
            </a:lvl9pPr>
          </a:lstStyle>
          <a:p>
            <a:pPr marL="400050" indent="-400050">
              <a:lnSpc>
                <a:spcPct val="107000"/>
              </a:lnSpc>
              <a:buFont typeface="Calibri Light" pitchFamily="2" charset="-18"/>
              <a:buAutoNum type="romanUcPeriod" startAt="7"/>
              <a:defRPr lang="en-us"/>
            </a:pPr>
            <a:r>
              <a:rPr lang="pl-pl" sz="1200" b="1">
                <a:latin typeface="Roboto Condensed" pitchFamily="0" charset="-18"/>
                <a:ea typeface="Calibri" pitchFamily="2" charset="-18"/>
                <a:cs typeface="Times New Roman" pitchFamily="1" charset="-18"/>
              </a:rPr>
              <a:t>Nasza domowa orkiestra</a:t>
            </a:r>
            <a:endParaRPr lang="pl-pl" sz="1200" b="1">
              <a:latin typeface="Roboto Condensed" pitchFamily="0" charset="-18"/>
              <a:ea typeface="Calibri" pitchFamily="2" charset="-18"/>
              <a:cs typeface="Times New Roman" pitchFamily="1" charset="-18"/>
            </a:endParaRPr>
          </a:p>
          <a:p>
            <a:pPr marL="400050" indent="-400050">
              <a:lnSpc>
                <a:spcPct val="107000"/>
              </a:lnSpc>
              <a:buFont typeface="Calibri Light" pitchFamily="2" charset="-18"/>
              <a:buAutoNum type="romanUcPeriod" startAt="7"/>
              <a:defRPr lang="en-us"/>
            </a:pPr>
            <a:endParaRPr lang="pl-pl" sz="1200" b="1">
              <a:latin typeface="Roboto Condensed" pitchFamily="0" charset="-18"/>
              <a:ea typeface="Calibri" pitchFamily="2" charset="-18"/>
              <a:cs typeface="Times New Roman" pitchFamily="1" charset="-18"/>
            </a:endParaRPr>
          </a:p>
          <a:p>
            <a:pPr>
              <a:lnSpc>
                <a:spcPct val="107000"/>
              </a:lnSpc>
              <a:defRPr lang="en-us"/>
            </a:pPr>
            <a:r>
              <a:rPr lang="pl-pl" sz="1200" b="1">
                <a:latin typeface="Roboto Condensed" pitchFamily="0" charset="-18"/>
                <a:ea typeface="Calibri" pitchFamily="2" charset="-18"/>
                <a:cs typeface="Times New Roman" pitchFamily="1" charset="-18"/>
              </a:rPr>
              <a:t>	</a:t>
            </a:r>
            <a:r>
              <a:rPr lang="pl-pl" sz="1200">
                <a:latin typeface="Calibri" pitchFamily="2" charset="-18"/>
                <a:ea typeface="Calibri" pitchFamily="2" charset="-18"/>
                <a:cs typeface="Times New Roman" pitchFamily="1" charset="-18"/>
              </a:rPr>
              <a:t>Posłuchaj i spróbuj odgadnąć jaki to instrument. Kliknij w biały trójkąt.  </a:t>
            </a:r>
            <a:endParaRPr lang="de-de" sz="1200">
              <a:latin typeface="Calibri" pitchFamily="2" charset="-18"/>
              <a:ea typeface="Calibri" pitchFamily="2" charset="-18"/>
              <a:cs typeface="Times New Roman" pitchFamily="1" charset="-18"/>
            </a:endParaRPr>
          </a:p>
          <a:p>
            <a:pPr marL="270510">
              <a:lnSpc>
                <a:spcPct val="107000"/>
              </a:lnSpc>
              <a:defRPr lang="en-us"/>
            </a:pPr>
            <a:r>
              <a:rPr lang="pl-pl" sz="1200" b="1">
                <a:latin typeface="Roboto Condensed" pitchFamily="0" charset="-18"/>
                <a:ea typeface="Calibri" pitchFamily="2" charset="-18"/>
                <a:cs typeface="Times New Roman" pitchFamily="1" charset="-18"/>
              </a:rPr>
              <a:t> </a:t>
            </a:r>
            <a:endParaRPr lang="pl-pl" sz="1200" b="1">
              <a:latin typeface="Roboto Condensed" pitchFamily="0" charset="-18"/>
              <a:ea typeface="Calibri" pitchFamily="2" charset="-18"/>
              <a:cs typeface="Times New Roman" pitchFamily="1" charset="-18"/>
            </a:endParaRPr>
          </a:p>
        </p:txBody>
      </p:sp>
      <p:pic>
        <p:nvPicPr>
          <p:cNvPr id="4" name="Picture 9" descr="Icon&#10;&#10;Description automatically generated">
            <a:hlinkClick r:id="" action="ppaction://noaction">
              <a:snd r:embed="rId2" name="skrzypce.wav"/>
            </a:hlinkClick>
          </p:cNvPr>
          <p:cNvPicPr>
            <a:picLocks noChangeAspect="1"/>
            <a:extLst>
              <a:ext uri="smNativeData">
                <pr:smNativeData xmlns:pr="smNativeData" val="SMDATA_15_yi2h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9QYAAIAHAAD6FAAAhR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130935" y="1219200"/>
            <a:ext cx="2279015" cy="22790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55" descr="Icon&#10;&#10;Description automatically generated">
            <a:hlinkClick r:id="" action="ppaction://noaction">
              <a:snd r:embed="rId4" name="fortepian.wav"/>
            </a:hlinkClick>
          </p:cNvPr>
          <p:cNvPicPr>
            <a:picLocks noChangeAspect="1"/>
            <a:extLst>
              <a:ext uri="smNativeData">
                <pr:smNativeData xmlns:pr="smNativeData" val="SMDATA_15_yi2h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CxkAAJcHAAAQJwAAmx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070985" y="1233805"/>
            <a:ext cx="2279015" cy="22783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6" descr="Icon&#10;&#10;Description automatically generated">
            <a:hlinkClick r:id="" action="ppaction://noaction">
              <a:snd r:embed="rId5" name="flet.wav"/>
            </a:hlinkClick>
          </p:cNvPr>
          <p:cNvPicPr>
            <a:picLocks noChangeAspect="1"/>
            <a:extLst>
              <a:ext uri="smNativeData">
                <pr:smNativeData xmlns:pr="smNativeData" val="SMDATA_15_yi2h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xc3Jy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9QYAAAAZAAD6FAAABC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130935" y="4064000"/>
            <a:ext cx="2279015" cy="22783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7" descr="Icon&#10;&#10;Description automatically generated">
            <a:hlinkClick r:id="" action="ppaction://noaction">
              <a:snd r:embed="rId6" name="trąbka.wav"/>
            </a:hlinkClick>
          </p:cNvPr>
          <p:cNvPicPr>
            <a:picLocks noChangeAspect="1"/>
            <a:extLst>
              <a:ext uri="smNativeData">
                <pr:smNativeData xmlns:pr="smNativeData" val="SMDATA_15_yi2h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7gXyD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CxkAAAAZAAAQJwAABC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070985" y="4064000"/>
            <a:ext cx="2279015" cy="22783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58" descr="Icon&#10;&#10;Description automatically generated">
            <a:hlinkClick r:id="" action="ppaction://noaction">
              <a:snd r:embed="rId7" name="gitara.wav"/>
            </a:hlinkClick>
          </p:cNvPr>
          <p:cNvPicPr>
            <a:picLocks noChangeAspect="1"/>
            <a:extLst>
              <a:ext uri="smNativeData">
                <pr:smNativeData xmlns:pr="smNativeData" val="SMDATA_15_yi2h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CBiYKH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9QYAAH8qAAD6FAAAhDg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130935" y="6908165"/>
            <a:ext cx="2279015" cy="22790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59" descr="Icon&#10;&#10;Description automatically generated">
            <a:hlinkClick r:id="" action="ppaction://noaction">
              <a:snd r:embed="rId8" name="flet - wysoki.wav"/>
            </a:hlinkClick>
          </p:cNvPr>
          <p:cNvPicPr>
            <a:picLocks noChangeAspect="1"/>
            <a:extLst>
              <a:ext uri="smNativeData">
                <pr:smNativeData xmlns:pr="smNativeData" val="SMDATA_15_yi2hXx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5enZ3DAAAABAAAAAAAAAAAAAAAAAAAAAAAAAAHgAAAGgAAAAAAAAAAAAAAAAAAAAAAAAAAAAAABAnAAAQJwAAAAAAAAAAAAAAAAAAAAAAAAAAAAAAAAAAAAAAAAAAAAAUAAAAAAAAAMDA/wAAAAAAZAAAADIAAAAAAAAAZAAAAAAAAAB/f38ACgAAAB8AAABUAAAARHLEBf///wEAAAAAAAAAAAAAAAAAAAAAAAAAAAAAAAAAAAAAAAAAAAAAAAJ/f38A5+bmA8zMzADAwP8Af39/AAAAAAAAAAAAAAAAAP///wAAAAAAIQAAABgAAAAUAAAACxkAAH8qAAAQJwAAhDg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070985" y="6908165"/>
            <a:ext cx="2279015" cy="22790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TextBox 50"/>
          <p:cNvSpPr>
            <a:extLst>
              <a:ext uri="smNativeData">
                <pr:smNativeData xmlns:pr="smNativeData" val="SMDATA_13_yi2hX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DIAwAArAsAAEEHAABaEQAAECAAACYAAAAIAAAA//////////8="/>
              </a:ext>
            </a:extLst>
          </p:cNvSpPr>
          <p:nvPr/>
        </p:nvSpPr>
        <p:spPr>
          <a:xfrm>
            <a:off x="614680" y="1897380"/>
            <a:ext cx="564515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l-pl" sz="5400">
                <a:latin typeface="Roboto Condensed" pitchFamily="0" charset="-18"/>
                <a:ea typeface="Roboto Condensed" pitchFamily="0" charset="-18"/>
                <a:cs typeface="Calibri" pitchFamily="2" charset="-18"/>
              </a:rPr>
              <a:t>1</a:t>
            </a:r>
            <a:endParaRPr lang="de-de" sz="5400">
              <a:latin typeface="Roboto Condensed" pitchFamily="0" charset="-18"/>
              <a:ea typeface="Roboto Condensed" pitchFamily="0" charset="-18"/>
              <a:cs typeface="Calibri" pitchFamily="2" charset="-18"/>
            </a:endParaRPr>
          </a:p>
        </p:txBody>
      </p:sp>
      <p:sp>
        <p:nvSpPr>
          <p:cNvPr id="11" name="TextBox 61"/>
          <p:cNvSpPr>
            <a:extLst>
              <a:ext uri="smNativeData">
                <pr:smNativeData xmlns:pr="smNativeData" val="SMDATA_13_yi2hX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CSFQAArAsAAAsZAABaEQAAECAAACYAAAAIAAAA//////////8="/>
              </a:ext>
            </a:extLst>
          </p:cNvSpPr>
          <p:nvPr/>
        </p:nvSpPr>
        <p:spPr>
          <a:xfrm>
            <a:off x="3506470" y="1897380"/>
            <a:ext cx="564515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l-pl" sz="5400">
                <a:latin typeface="Roboto Condensed" pitchFamily="0" charset="-18"/>
                <a:ea typeface="Roboto Condensed" pitchFamily="0" charset="-18"/>
                <a:cs typeface="Calibri" pitchFamily="2" charset="-18"/>
              </a:rPr>
              <a:t>2</a:t>
            </a:r>
            <a:endParaRPr lang="de-de" sz="5400">
              <a:latin typeface="Roboto Condensed" pitchFamily="0" charset="-18"/>
              <a:ea typeface="Roboto Condensed" pitchFamily="0" charset="-18"/>
              <a:cs typeface="Calibri" pitchFamily="2" charset="-18"/>
            </a:endParaRPr>
          </a:p>
        </p:txBody>
      </p:sp>
      <p:sp>
        <p:nvSpPr>
          <p:cNvPr id="12" name="TextBox 62"/>
          <p:cNvSpPr>
            <a:extLst>
              <a:ext uri="smNativeData">
                <pr:smNativeData xmlns:pr="smNativeData" val="SMDATA_13_yi2hX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CSFQAAKx0AAAsZAADZIgAAECAAACYAAAAIAAAA//////////8="/>
              </a:ext>
            </a:extLst>
          </p:cNvSpPr>
          <p:nvPr/>
        </p:nvSpPr>
        <p:spPr>
          <a:xfrm>
            <a:off x="3506470" y="4741545"/>
            <a:ext cx="564515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l-pl" sz="5400">
                <a:latin typeface="Roboto Condensed" pitchFamily="0" charset="-18"/>
                <a:ea typeface="Roboto Condensed" pitchFamily="0" charset="-18"/>
                <a:cs typeface="Calibri" pitchFamily="2" charset="-18"/>
              </a:rPr>
              <a:t>4</a:t>
            </a:r>
            <a:endParaRPr lang="de-de" sz="5400">
              <a:latin typeface="Roboto Condensed" pitchFamily="0" charset="-18"/>
              <a:ea typeface="Roboto Condensed" pitchFamily="0" charset="-18"/>
              <a:cs typeface="Calibri" pitchFamily="2" charset="-18"/>
            </a:endParaRPr>
          </a:p>
        </p:txBody>
      </p:sp>
      <p:sp>
        <p:nvSpPr>
          <p:cNvPr id="13" name="TextBox 63"/>
          <p:cNvSpPr>
            <a:extLst>
              <a:ext uri="smNativeData">
                <pr:smNativeData xmlns:pr="smNativeData" val="SMDATA_13_yi2hX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DIAwAAKx0AAEEHAADZIgAAECAAACYAAAAIAAAA//////////8="/>
              </a:ext>
            </a:extLst>
          </p:cNvSpPr>
          <p:nvPr/>
        </p:nvSpPr>
        <p:spPr>
          <a:xfrm>
            <a:off x="614680" y="4741545"/>
            <a:ext cx="564515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l-pl" sz="5400">
                <a:latin typeface="Roboto Condensed" pitchFamily="0" charset="-18"/>
                <a:ea typeface="Roboto Condensed" pitchFamily="0" charset="-18"/>
                <a:cs typeface="Calibri" pitchFamily="2" charset="-18"/>
              </a:rPr>
              <a:t>3</a:t>
            </a:r>
            <a:endParaRPr lang="de-de" sz="5400">
              <a:latin typeface="Roboto Condensed" pitchFamily="0" charset="-18"/>
              <a:ea typeface="Roboto Condensed" pitchFamily="0" charset="-18"/>
              <a:cs typeface="Calibri" pitchFamily="2" charset="-18"/>
            </a:endParaRPr>
          </a:p>
        </p:txBody>
      </p:sp>
      <p:sp>
        <p:nvSpPr>
          <p:cNvPr id="14" name="TextBox 64"/>
          <p:cNvSpPr>
            <a:extLst>
              <a:ext uri="smNativeData">
                <pr:smNativeData xmlns:pr="smNativeData" val="SMDATA_13_yi2hX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DIAwAAoi4AAEEHAABQNAAAECAAACYAAAAIAAAA//////////8="/>
              </a:ext>
            </a:extLst>
          </p:cNvSpPr>
          <p:nvPr/>
        </p:nvSpPr>
        <p:spPr>
          <a:xfrm>
            <a:off x="614680" y="7580630"/>
            <a:ext cx="564515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l-pl" sz="5400">
                <a:latin typeface="Roboto Condensed" pitchFamily="0" charset="-18"/>
                <a:ea typeface="Roboto Condensed" pitchFamily="0" charset="-18"/>
                <a:cs typeface="Calibri" pitchFamily="2" charset="-18"/>
              </a:rPr>
              <a:t>5</a:t>
            </a:r>
            <a:endParaRPr lang="de-de" sz="5400">
              <a:latin typeface="Roboto Condensed" pitchFamily="0" charset="-18"/>
              <a:ea typeface="Roboto Condensed" pitchFamily="0" charset="-18"/>
              <a:cs typeface="Calibri" pitchFamily="2" charset="-18"/>
            </a:endParaRPr>
          </a:p>
        </p:txBody>
      </p:sp>
      <p:sp>
        <p:nvSpPr>
          <p:cNvPr id="15" name="TextBox 65"/>
          <p:cNvSpPr>
            <a:extLst>
              <a:ext uri="smNativeData">
                <pr:smNativeData xmlns:pr="smNativeData" val="SMDATA_13_yi2hXx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CSFQAAoi4AAAsZAABQNAAAECAAACYAAAAIAAAA//////////8="/>
              </a:ext>
            </a:extLst>
          </p:cNvSpPr>
          <p:nvPr/>
        </p:nvSpPr>
        <p:spPr>
          <a:xfrm>
            <a:off x="3506470" y="7580630"/>
            <a:ext cx="564515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l-pl" sz="5400">
                <a:latin typeface="Roboto Condensed" pitchFamily="0" charset="-18"/>
                <a:ea typeface="Roboto Condensed" pitchFamily="0" charset="-18"/>
                <a:cs typeface="Calibri" pitchFamily="2" charset="-18"/>
              </a:rPr>
              <a:t>6</a:t>
            </a:r>
            <a:endParaRPr lang="de-de" sz="5400">
              <a:latin typeface="Roboto Condensed" pitchFamily="0" charset="-18"/>
              <a:ea typeface="Roboto Condensed" pitchFamily="0" charset="-18"/>
              <a:cs typeface="Calibri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Marcin Leszczyk</dc:creator>
  <cp:keywords/>
  <dc:description/>
  <cp:lastModifiedBy>hp</cp:lastModifiedBy>
  <cp:revision>0</cp:revision>
  <dcterms:created xsi:type="dcterms:W3CDTF">2020-11-02T15:54:05Z</dcterms:created>
  <dcterms:modified xsi:type="dcterms:W3CDTF">2020-11-03T10:15:38Z</dcterms:modified>
</cp:coreProperties>
</file>