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6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2" d="100"/>
          <a:sy n="82" d="100"/>
        </p:scale>
        <p:origin x="148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A58C-8838-4084-BEFA-7DFDED68D8D5}" type="datetimeFigureOut">
              <a:rPr lang="pl-PL" smtClean="0"/>
              <a:pPr/>
              <a:t>03.11.2020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53DA-F006-4296-8201-0E3974793C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80928"/>
          </a:xfrm>
        </p:spPr>
        <p:txBody>
          <a:bodyPr/>
          <a:lstStyle/>
          <a:p>
            <a:r>
              <a:rPr lang="pl-PL" dirty="0"/>
              <a:t>Wędrówki ptaków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karmianie ptaków zimą – jak to robić prawidłowo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571653" cy="50405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827584" y="26064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/>
              <a:t>Karmnik dla ptaków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	Są również gatunki ptaków,  które przylatują jesienią do Polski na zimę. Należy do nich jemiołuszka i gil, które przylatują z północy i północnego –wschodu Europy.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11266" name="AutoShape 2" descr="Jemiołuszka zwyczajn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68" name="AutoShape 4" descr="Jemiołuszka zwyczajn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70" name="Picture 6" descr="Jemiołuszka - opis, występowanie i zdjęcia. Ptak jemiołuszka ciekawostki |  ekologi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63026"/>
            <a:ext cx="3720413" cy="2790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72" name="Picture 8" descr="Lepiej widoczny jest zimą (Opowieści z lasu odc 14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5024"/>
            <a:ext cx="421510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8803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l-PL" dirty="0"/>
              <a:t>	Niektóre ptaki w czasie swoich wędrówek przelatują nad Polską. Gęś gęgawa, gawron wczesną wiosną lecą na północ Europy a jesienią wracają na południe. Wrona siwa i czarna i łabędź niemy również wędrują ale często zimują w Polsce.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0242" name="Picture 2" descr="GĘGAWA. Ptak. Zwierzę - gęgawa, gęś gęgawa | ekologi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17032"/>
            <a:ext cx="2890909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4" name="Picture 4" descr="Ptaki mniejsze i więksiejsze: Gaw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17032"/>
            <a:ext cx="2567608" cy="19248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6" name="Picture 6" descr="Wrona siwa – ptakipolski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2592288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                      	Dziękuję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5157192"/>
            <a:ext cx="4032448" cy="968971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Barbara Chodowska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/>
              <a:t>	Ptaki wędrowne to te, które odbywają sezonowe wędrówki „migracje” pomiędzy dwoma obszarami „lęgowisko i zimowisko”. Wędrówki spowodowane są zmianami warunków atmosferycznych a co za tym idzie brakiem pokarmu. Odlatują latem i jesienią na zimowiska, nierzadko oddalone o dziesiątki tysięcy kilometrów od terenów, w których spędzają wiosnę i lato.  Wiosną kolejnego roku wracają do lęgowiska, czyli do miejsc swojego rozrodu.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pl-PL" dirty="0"/>
              <a:t>Mapa wędrówek</a:t>
            </a:r>
          </a:p>
        </p:txBody>
      </p:sp>
      <p:pic>
        <p:nvPicPr>
          <p:cNvPr id="17410" name="Picture 2" descr="Wędrówki ptaków | Zwierzęta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196752"/>
            <a:ext cx="3888432" cy="5418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	Ptaki, które migrują to: słowik, jaskółka, czajka, kukułka, wilga, skowronek, dudek, żuraw, bocian. Niektóre z nich rozpoczynają swoją wędrówkę już pod koniec lipca, inne dopiero w listopadzie. Wracają wiosną – marzec, kwiecień, maj.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386" name="Picture 2" descr="Jaskółka uwięziona w ciele jerzyka, czyli o kim śpiewał Stan Borys? - Dbaj  o bociany - blog przyrodniczy Krzysztofa Koniecznego o niesamowitym świecie  wokół bocianiego gniazda. Patronat: Grupa Ener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80928"/>
            <a:ext cx="2657159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88" name="Picture 4" descr="Dudek zwyczajny (Upupa epops) | DinoAnimals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653136"/>
            <a:ext cx="3782641" cy="1893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90" name="Picture 6" descr="WILGA. Ptak. Zwierzę - wilga, wilga zwyczajna | ekologia.p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429000"/>
            <a:ext cx="3464337" cy="2300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3600400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	Niektóre gatunki ptaków najpierw poznają trasę lecąc razem z mamą i tatą. Inne jak na przykład kukułki i bociany – od razu wędrują same. Dalekie wędrówki odbywają bociany i niektóre jaskółki – docierają one aż do Afryki. Dużo więcej ptaków lata jednak o wiele bliżej – w ciepłe rejony Europy.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5362" name="Picture 2" descr="Bocian - O boci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3744416" cy="2495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364" name="Picture 4" descr="Zdrowsze i dłuższe życie tam, gdzie kukułka kuka - Jedynka - polskieradio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6"/>
            <a:ext cx="4189556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0000" r="-10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02433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/>
              <a:t>	Wędrówki ptaków oparte są na instynkcie i zegarze wewnętrznym rocznym i dobowym np. skracanie się dnia powoduje, że układ hormonalny zwiększa apetyt i gromadzenie się tłuszczu w ciele a wyższa masa ciała powoduje niepokój migracyjny. Zegar dobowy służy do nawigacji i obraniu właściwego kierunku przy użyciu kompasu słonecznego. Ptaki lecą w kluczu, w grupie, pojedynczo.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17a09o01_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6336704" cy="3338787"/>
          </a:xfrm>
        </p:spPr>
      </p:pic>
      <p:pic>
        <p:nvPicPr>
          <p:cNvPr id="5" name="Obraz 4" descr="pobran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861048"/>
            <a:ext cx="5040560" cy="28227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45638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/>
              <a:t>	Nie wszystkie ptaki odbywają wędrówki. Te, które tego nie robią, to gatunki osiadłe lub koczujące – cały rok spędzają w jednym miejscu, lub przemieszczają się w zimie na niewielkie odległości w nieukierunkowany sposób. Należą do nich: wróbel, gołąb, sikorka, kowalik, dzięcioł, sowa uszata, bażant, sójka, sroka,  czapla siwa, zimorodek, kruk.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3314" name="Picture 2" descr="Kruk zwyczajny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501008"/>
            <a:ext cx="2624006" cy="23042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6" name="Picture 4" descr="Wróbel zwyczajny – Wikipedia, wolna encyklo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365104"/>
            <a:ext cx="2807751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318" name="Picture 6" descr="BirdWatching.pl - Galeria - Sroka (Pica pica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429000"/>
            <a:ext cx="2086552" cy="3123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l-PL" dirty="0"/>
              <a:t>	W czasie mroźnej i śnieżnej zimy możemy pomóc ptakom w przetrwaniu, dokarmiając je. Dokarmiamy produktami naturalnymi , nieprzetworzonymi. Należą do nich ziarna zbóż (pszenica, jęczmień, owies, proso), nasiona (dyni, słonecznika, kukurydzy) ,płatki owsiane skropione olejem, </a:t>
            </a:r>
            <a:r>
              <a:rPr lang="pl-PL"/>
              <a:t>gotowane kasze, </a:t>
            </a:r>
            <a:r>
              <a:rPr lang="pl-PL" dirty="0"/>
              <a:t>ryż, orzechy, słonina, owoce świeże i suszone, warzywa gotowane i pokrojone. Dobrym zwyczajem jest umieszczenia karmnika i poidełka.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471</Words>
  <Application>Microsoft Office PowerPoint</Application>
  <PresentationFormat>Pokaz na ekranie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Motyw pakietu Office</vt:lpstr>
      <vt:lpstr>Wędrówki ptaków</vt:lpstr>
      <vt:lpstr>Prezentacja programu PowerPoint</vt:lpstr>
      <vt:lpstr>Mapa wędrówek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    Dziękuję 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Basia</dc:creator>
  <cp:lastModifiedBy>Vostro 15</cp:lastModifiedBy>
  <cp:revision>8</cp:revision>
  <dcterms:created xsi:type="dcterms:W3CDTF">2020-10-30T20:51:02Z</dcterms:created>
  <dcterms:modified xsi:type="dcterms:W3CDTF">2020-11-03T13:02:39Z</dcterms:modified>
</cp:coreProperties>
</file>