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5" r:id="rId5"/>
    <p:sldId id="266" r:id="rId6"/>
    <p:sldId id="267" r:id="rId7"/>
    <p:sldId id="268" r:id="rId8"/>
    <p:sldId id="271" r:id="rId9"/>
    <p:sldId id="269" r:id="rId10"/>
    <p:sldId id="270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4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72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71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0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59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96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71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92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50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2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742BFFC-936D-4119-90D2-842DDD089D7D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2872C22-09F3-48F9-B3DD-E521AE21F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7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7BC5E93-E6A7-48C4-89EA-FDB84AEC49E0}"/>
              </a:ext>
            </a:extLst>
          </p:cNvPr>
          <p:cNvSpPr txBox="1"/>
          <p:nvPr/>
        </p:nvSpPr>
        <p:spPr>
          <a:xfrm>
            <a:off x="8546475" y="5481829"/>
            <a:ext cx="320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Opracowanie :</a:t>
            </a:r>
          </a:p>
          <a:p>
            <a:r>
              <a:rPr lang="pl-PL" dirty="0"/>
              <a:t>mgr Natalia Mikos </a:t>
            </a:r>
          </a:p>
          <a:p>
            <a:r>
              <a:rPr lang="pl-PL" dirty="0"/>
              <a:t>mgr Dominika Modzelewska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A5108E0-C2E0-4096-B2F7-6C771E8C7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09" y="982183"/>
            <a:ext cx="3294515" cy="2697337"/>
          </a:xfrm>
          <a:prstGeom prst="rect">
            <a:avLst/>
          </a:prstGeom>
          <a:ln w="190500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8C3ADAC-E400-4AD3-8AAC-E0C17EC6BCDA}"/>
              </a:ext>
            </a:extLst>
          </p:cNvPr>
          <p:cNvSpPr txBox="1"/>
          <p:nvPr/>
        </p:nvSpPr>
        <p:spPr>
          <a:xfrm>
            <a:off x="4748888" y="1130305"/>
            <a:ext cx="5749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/>
              <a:t>Wiersz AAC:</a:t>
            </a:r>
          </a:p>
          <a:p>
            <a:pPr algn="ctr"/>
            <a:r>
              <a:rPr lang="pl-PL" sz="6000" dirty="0"/>
              <a:t>„DOMEK”</a:t>
            </a:r>
          </a:p>
          <a:p>
            <a:pPr algn="ctr"/>
            <a:r>
              <a:rPr lang="pl-PL" sz="6000" dirty="0"/>
              <a:t>Agnieszka Karcz</a:t>
            </a:r>
          </a:p>
        </p:txBody>
      </p:sp>
    </p:spTree>
    <p:extLst>
      <p:ext uri="{BB962C8B-B14F-4D97-AF65-F5344CB8AC3E}">
        <p14:creationId xmlns:p14="http://schemas.microsoft.com/office/powerpoint/2010/main" val="174843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12"/>
    </mc:Choice>
    <mc:Fallback>
      <p:transition spd="slow" advTm="48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274541" y="5072115"/>
            <a:ext cx="577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A na płocie czarny kot.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903A14E-4DF0-4725-97A4-49AC36FA2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028" y="1570768"/>
            <a:ext cx="4336883" cy="350134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0D6D935-DC18-4098-A23F-7BC40D9F3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80618" y="515437"/>
            <a:ext cx="2981782" cy="254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4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16"/>
    </mc:Choice>
    <mc:Fallback>
      <p:transition spd="slow" advTm="251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5239209" y="5047401"/>
            <a:ext cx="2372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Koniec</a:t>
            </a:r>
          </a:p>
        </p:txBody>
      </p:sp>
      <p:pic>
        <p:nvPicPr>
          <p:cNvPr id="2" name="Obraz 1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8535CB3B-DB67-4EE2-AB1E-2577FF42B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418" y="1696673"/>
            <a:ext cx="3233163" cy="275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3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5"/>
    </mc:Choice>
    <mc:Fallback>
      <p:transition spd="slow" advTm="152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DD1057-3D42-4150-B25D-617EC262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49" y="640492"/>
            <a:ext cx="10262109" cy="55770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Odbiorcy:</a:t>
            </a:r>
          </a:p>
          <a:p>
            <a:r>
              <a:rPr lang="pl-PL" dirty="0">
                <a:solidFill>
                  <a:schemeClr val="tx1"/>
                </a:solidFill>
              </a:rPr>
              <a:t>Dla dzieci całkowicie pozbawionych zdolności mówienia,</a:t>
            </a:r>
          </a:p>
          <a:p>
            <a:r>
              <a:rPr lang="pl-PL" dirty="0">
                <a:solidFill>
                  <a:schemeClr val="tx1"/>
                </a:solidFill>
              </a:rPr>
              <a:t>Dla dzieci wymagających języka alternatywnego,</a:t>
            </a:r>
          </a:p>
          <a:p>
            <a:r>
              <a:rPr lang="pl-PL" dirty="0">
                <a:solidFill>
                  <a:schemeClr val="tx1"/>
                </a:solidFill>
              </a:rPr>
              <a:t>Dla dzieci wymagających wsparcia językowego.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Cele ogólne:</a:t>
            </a:r>
          </a:p>
          <a:p>
            <a:r>
              <a:rPr lang="pl-PL" dirty="0">
                <a:solidFill>
                  <a:schemeClr val="tx1"/>
                </a:solidFill>
              </a:rPr>
              <a:t>Stymulacja rozwoju mowy.</a:t>
            </a:r>
          </a:p>
          <a:p>
            <a:r>
              <a:rPr lang="pl-PL" dirty="0">
                <a:solidFill>
                  <a:schemeClr val="tx1"/>
                </a:solidFill>
              </a:rPr>
              <a:t>Nauka rozumienia i używania alternatywnego środka komunikacji bez potrzeby stosowania mowy werbalnej.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Cele operacyjne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Dziecko:</a:t>
            </a:r>
          </a:p>
          <a:p>
            <a:r>
              <a:rPr lang="pl-PL" dirty="0">
                <a:solidFill>
                  <a:schemeClr val="tx1"/>
                </a:solidFill>
              </a:rPr>
              <a:t>Potrafi samodzielnie przeczytać wiersz.</a:t>
            </a:r>
          </a:p>
          <a:p>
            <a:r>
              <a:rPr lang="pl-PL" dirty="0">
                <a:solidFill>
                  <a:schemeClr val="tx1"/>
                </a:solidFill>
              </a:rPr>
              <a:t>Rozumie przeczytany tekst.</a:t>
            </a:r>
          </a:p>
          <a:p>
            <a:r>
              <a:rPr lang="pl-PL" dirty="0">
                <a:solidFill>
                  <a:schemeClr val="tx1"/>
                </a:solidFill>
              </a:rPr>
              <a:t>Wie, czym różni się jesień od innych pór roku.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0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60"/>
    </mc:Choice>
    <mc:Fallback>
      <p:transition spd="slow" advTm="77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348625" y="5072115"/>
            <a:ext cx="549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Mały domek daszek ma.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0C9FF22-6AEA-4391-A84F-942485A9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414" y="1431942"/>
            <a:ext cx="3933172" cy="339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1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27"/>
    </mc:Choice>
    <mc:Fallback>
      <p:transition spd="slow" advTm="37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348625" y="5072115"/>
            <a:ext cx="5745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A na daszku ptaszki dwa.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0C9FF22-6AEA-4391-A84F-942485A9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414" y="1431942"/>
            <a:ext cx="3933172" cy="339572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42BC7E6-72EB-4287-ACCD-DA0153D87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96903">
            <a:off x="4915588" y="1553574"/>
            <a:ext cx="894762" cy="76297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10BC435-9C2A-4E2A-B1D7-E5BBAC016A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306487">
            <a:off x="6284737" y="1426417"/>
            <a:ext cx="1540883" cy="131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8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28"/>
    </mc:Choice>
    <mc:Fallback>
      <p:transition spd="slow" advTm="292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2957355" y="5072115"/>
            <a:ext cx="6277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Duże okna, z przodu drzwi.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975A0B1C-86FA-4C48-A86F-1D00089FD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364" y="2083294"/>
            <a:ext cx="3162901" cy="2691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61D3F00-6928-4FC3-9927-C10DEE958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661" y="666286"/>
            <a:ext cx="3828755" cy="325800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093A4D3-436F-433C-AC54-865EB2675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265" y="666285"/>
            <a:ext cx="3828755" cy="325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4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28"/>
    </mc:Choice>
    <mc:Fallback>
      <p:transition spd="slow" advTm="26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2623723" y="5072115"/>
            <a:ext cx="694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A przed domem schody trzy.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E3A67B6-C1DA-41F9-BEE3-3047D22F3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711" y="1428937"/>
            <a:ext cx="3728289" cy="3170099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DD0BA4AA-40D2-4BAB-A9BB-2CB4A205578B}"/>
              </a:ext>
            </a:extLst>
          </p:cNvPr>
          <p:cNvSpPr/>
          <p:nvPr/>
        </p:nvSpPr>
        <p:spPr>
          <a:xfrm>
            <a:off x="7023046" y="1428937"/>
            <a:ext cx="289122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7842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3"/>
    </mc:Choice>
    <mc:Fallback>
      <p:transition spd="slow" advTm="261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348625" y="5072115"/>
            <a:ext cx="549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Obok domku buda psa.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0C9FF22-6AEA-4391-A84F-942485A9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871" y="503884"/>
            <a:ext cx="5022824" cy="4336475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58EBB1BB-2E2A-40EC-8F70-742F3C455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76" y="2627377"/>
            <a:ext cx="2344752" cy="1981225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109CBD3E-2846-4AA3-B119-E90BDC413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2428" y="3426694"/>
            <a:ext cx="1386988" cy="118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5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4"/>
    </mc:Choice>
    <mc:Fallback>
      <p:transition spd="slow" advTm="200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558690" y="5072115"/>
            <a:ext cx="549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Który długi ogon ma.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308A248-FED3-4FA8-982B-DD1847CF8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520" y="1287098"/>
            <a:ext cx="4016960" cy="34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2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6"/>
    </mc:Choice>
    <mc:Fallback>
      <p:transition spd="slow" advTm="273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1105520-1CE3-4D3B-915A-AF73F475150D}"/>
              </a:ext>
            </a:extLst>
          </p:cNvPr>
          <p:cNvSpPr txBox="1"/>
          <p:nvPr/>
        </p:nvSpPr>
        <p:spPr>
          <a:xfrm>
            <a:off x="3558690" y="5072115"/>
            <a:ext cx="549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Wokół domu stary płot.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2D4CE4D-37B1-4857-A6E3-B7780640E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925" y="687342"/>
            <a:ext cx="5145601" cy="438477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1E0C6F50-9A5C-4C1C-97FF-8228ED806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14218" y="-32116"/>
            <a:ext cx="4183693" cy="363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2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5"/>
    </mc:Choice>
    <mc:Fallback>
      <p:transition spd="slow" advTm="2325"/>
    </mc:Fallback>
  </mc:AlternateContent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Podstawa</Template>
  <TotalTime>687</TotalTime>
  <Words>128</Words>
  <Application>Microsoft Office PowerPoint</Application>
  <PresentationFormat>Panoramiczny</PresentationFormat>
  <Paragraphs>30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Corbel</vt:lpstr>
      <vt:lpstr>Podstawa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Agnieszka Karcz DOMEK</dc:title>
  <dc:creator>Mod</dc:creator>
  <cp:lastModifiedBy>Natalia Mikos</cp:lastModifiedBy>
  <cp:revision>17</cp:revision>
  <dcterms:created xsi:type="dcterms:W3CDTF">2020-10-28T09:16:09Z</dcterms:created>
  <dcterms:modified xsi:type="dcterms:W3CDTF">2020-10-29T09:08:19Z</dcterms:modified>
</cp:coreProperties>
</file>