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85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7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1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3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105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1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1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45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7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7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4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0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5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4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8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8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4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42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gła na źdźble trawy">
            <a:extLst>
              <a:ext uri="{FF2B5EF4-FFF2-40B4-BE49-F238E27FC236}">
                <a16:creationId xmlns:a16="http://schemas.microsoft.com/office/drawing/2014/main" id="{AB90874B-5B95-45AE-B429-CD285DF82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2" b="6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221F0D2-C3E4-45CA-9D1A-644036392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CA288F-3D0A-43B4-8F40-620EACAA9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pl-PL" dirty="0"/>
              <a:t>Wiosna na mojej półce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E2FE638-E04D-4A6D-A410-55705D773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>
            <a:normAutofit/>
          </a:bodyPr>
          <a:lstStyle/>
          <a:p>
            <a:r>
              <a:rPr lang="pl-PL" dirty="0"/>
              <a:t>Beata Kamińska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8938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304C4EE-4EDC-4094-B68B-285BD17FA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6063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03FA2F3-1A2D-45DE-815A-457148F23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216388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162798D-7E15-4612-8AA2-9F056A718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17084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5FE8AFA-11B9-4887-9909-283BD8A26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1" r="1252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24210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28979DF-D2CC-467A-A6E5-ED0FA44D7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r="8024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050759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68186DD-1C41-4569-A5ED-A42A2E1BF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r="1" b="51474"/>
          <a:stretch/>
        </p:blipFill>
        <p:spPr>
          <a:xfrm>
            <a:off x="1509806" y="1064806"/>
            <a:ext cx="9149952" cy="4633350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403375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2126AF7-4EA5-4BE0-9050-E12AEAC0E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r="2724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50173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FF1AD77-412F-4216-8196-8FF24C068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r="11558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832203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B8410F-4EBC-4BC9-A7B3-65D0C9A25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r="5792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17149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E45731-2D72-427C-9C9D-ECFFCFAFF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r="7349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60741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58A287-8899-40DB-982C-BC7E9BA6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/>
              <a:t>Przygotuj:</a:t>
            </a:r>
            <a:br>
              <a:rPr lang="en-US" sz="2600"/>
            </a:br>
            <a:r>
              <a:rPr lang="en-US" sz="2600"/>
              <a:t>tackę papierową</a:t>
            </a:r>
            <a:br>
              <a:rPr lang="en-US" sz="2600"/>
            </a:br>
            <a:r>
              <a:rPr lang="en-US" sz="2600"/>
              <a:t>blok papierów kolorowych</a:t>
            </a:r>
            <a:br>
              <a:rPr lang="en-US" sz="2600"/>
            </a:br>
            <a:r>
              <a:rPr lang="en-US" sz="2600"/>
              <a:t>rolkę tekturową</a:t>
            </a:r>
            <a:br>
              <a:rPr lang="en-US" sz="2600"/>
            </a:br>
            <a:r>
              <a:rPr lang="en-US" sz="2600"/>
              <a:t>klej</a:t>
            </a:r>
            <a:br>
              <a:rPr lang="en-US" sz="2600"/>
            </a:br>
            <a:r>
              <a:rPr lang="en-US" sz="2600"/>
              <a:t>krepinę</a:t>
            </a:r>
            <a:br>
              <a:rPr lang="en-US" sz="2600"/>
            </a:br>
            <a:r>
              <a:rPr lang="en-US" sz="2600"/>
              <a:t>nożyczki</a:t>
            </a:r>
            <a:br>
              <a:rPr lang="en-US" sz="2600"/>
            </a:br>
            <a:endParaRPr lang="en-US" sz="260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CE8810A-A665-4BE4-B882-E625736C9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2"/>
          <a:stretch/>
        </p:blipFill>
        <p:spPr>
          <a:xfrm>
            <a:off x="5597712" y="1481"/>
            <a:ext cx="6238240" cy="68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E7CB9A2-E00B-4D11-8624-BBB398B77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r="11689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60843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577B1E-7553-467C-98A3-8FA71CD12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332358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17A35C5-0788-4538-ACC5-F30C3F3AC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r="13245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4166202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FDD97E-BF21-4F78-9FC0-C0215244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187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5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6F78AF2-D831-4328-93AD-DB59714F6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17275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1046628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47B30C-09F9-4832-98B3-C245A53E2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r="1" b="26329"/>
          <a:stretch/>
        </p:blipFill>
        <p:spPr>
          <a:xfrm>
            <a:off x="1509806" y="1064806"/>
            <a:ext cx="9149952" cy="4633350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774693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BD2C94-0DA6-49F4-8AA1-21F01452C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r="9964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07178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73088CF-3F0A-486E-A8BB-23FDAB1EB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3524648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BCD21D-28FD-4D3A-9570-B89BF870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r="9850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636608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4076A9-BEEE-4844-8BC1-5380EA5DE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D2FF5B-DD64-4389-8A61-76F48BB08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" y="643467"/>
            <a:ext cx="10977231" cy="55710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77EF2C-5129-4449-8E83-4231DE1AA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476008" y="-70555"/>
            <a:ext cx="5249331" cy="69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1D1018-9640-45F1-A8C6-0E1AD982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800350"/>
            <a:ext cx="10353762" cy="1257300"/>
          </a:xfrm>
        </p:spPr>
        <p:txBody>
          <a:bodyPr/>
          <a:lstStyle/>
          <a:p>
            <a:r>
              <a:rPr lang="pl-PL" dirty="0"/>
              <a:t>Dziękuję za uwagę </a:t>
            </a:r>
          </a:p>
        </p:txBody>
      </p:sp>
    </p:spTree>
    <p:extLst>
      <p:ext uri="{BB962C8B-B14F-4D97-AF65-F5344CB8AC3E}">
        <p14:creationId xmlns:p14="http://schemas.microsoft.com/office/powerpoint/2010/main" val="221698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7B4EC0A-6C37-40F9-BF5B-55B20B2C59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14547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90967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4661DF-3AAB-41D4-AAF6-989EF480F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1289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54266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D7F304-D373-4E3A-83ED-14C64F39F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r="5978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94018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06B666-336A-4825-B4AA-2B774BFB9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1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410785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4F5C70-2FBD-47C4-AD77-21A32EEE2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r="11528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49235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607B-0813-4C06-81E3-A4FB13DB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6"/>
            <a:ext cx="10141799" cy="56701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8C73FCE-8E4B-4CD5-BDC3-7203FD662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0" r="1013" b="1"/>
          <a:stretch/>
        </p:blipFill>
        <p:spPr>
          <a:xfrm rot="5400000">
            <a:off x="3768107" y="-1193495"/>
            <a:ext cx="4633350" cy="9149952"/>
          </a:xfrm>
          <a:prstGeom prst="rect">
            <a:avLst/>
          </a:prstGeom>
          <a:ln w="50800" cap="rnd">
            <a:noFill/>
          </a:ln>
        </p:spPr>
      </p:pic>
    </p:spTree>
    <p:extLst>
      <p:ext uri="{BB962C8B-B14F-4D97-AF65-F5344CB8AC3E}">
        <p14:creationId xmlns:p14="http://schemas.microsoft.com/office/powerpoint/2010/main" val="2813346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RegularSeedRightStep">
      <a:dk1>
        <a:srgbClr val="000000"/>
      </a:dk1>
      <a:lt1>
        <a:srgbClr val="FFFFFF"/>
      </a:lt1>
      <a:dk2>
        <a:srgbClr val="2A4124"/>
      </a:dk2>
      <a:lt2>
        <a:srgbClr val="E8EAED"/>
      </a:lt2>
      <a:accent1>
        <a:srgbClr val="E68D25"/>
      </a:accent1>
      <a:accent2>
        <a:srgbClr val="ABA413"/>
      </a:accent2>
      <a:accent3>
        <a:srgbClr val="7BB120"/>
      </a:accent3>
      <a:accent4>
        <a:srgbClr val="37B814"/>
      </a:accent4>
      <a:accent5>
        <a:srgbClr val="21BA41"/>
      </a:accent5>
      <a:accent6>
        <a:srgbClr val="14B87A"/>
      </a:accent6>
      <a:hlink>
        <a:srgbClr val="5488C6"/>
      </a:hlink>
      <a:folHlink>
        <a:srgbClr val="84848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</Words>
  <Application>Microsoft Office PowerPoint</Application>
  <PresentationFormat>Panoramiczny</PresentationFormat>
  <Paragraphs>4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3" baseType="lpstr">
      <vt:lpstr>Calisto MT</vt:lpstr>
      <vt:lpstr>Wingdings 2</vt:lpstr>
      <vt:lpstr>SlateVTI</vt:lpstr>
      <vt:lpstr>Wiosna na mojej półce</vt:lpstr>
      <vt:lpstr>Przygotuj: tackę papierową blok papierów kolorowych rolkę tekturową klej krepinę nożyczki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Wiosna na mojej półce</dc:title>
  <dc:creator>s080049</dc:creator>
  <cp:lastModifiedBy>s080049</cp:lastModifiedBy>
  <cp:revision>1</cp:revision>
  <dcterms:created xsi:type="dcterms:W3CDTF">2020-04-23T15:26:10Z</dcterms:created>
  <dcterms:modified xsi:type="dcterms:W3CDTF">2020-04-23T15:27:55Z</dcterms:modified>
</cp:coreProperties>
</file>