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5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Kliknutím 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 ponu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k-SK" smtClean="0"/>
              <a:t>Upraviť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lebo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k-SK" smtClean="0"/>
              <a:t>Upraviť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hdvv0MoO24" TargetMode="External"/><Relationship Id="rId2" Type="http://schemas.openxmlformats.org/officeDocument/2006/relationships/hyperlink" Target="https://www.youtube.com/watch?v=5xHpoGgl3s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4212" y="1319644"/>
            <a:ext cx="8001000" cy="2971801"/>
          </a:xfrm>
        </p:spPr>
        <p:txBody>
          <a:bodyPr/>
          <a:lstStyle/>
          <a:p>
            <a:r>
              <a:rPr lang="sk-SK" b="1" dirty="0" smtClean="0"/>
              <a:t>Studená návšteva </a:t>
            </a:r>
            <a:endParaRPr lang="sk-SK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84212" y="4335780"/>
            <a:ext cx="6400800" cy="1947333"/>
          </a:xfrm>
        </p:spPr>
        <p:txBody>
          <a:bodyPr/>
          <a:lstStyle/>
          <a:p>
            <a:r>
              <a:rPr lang="sk-SK" b="1" dirty="0" smtClean="0"/>
              <a:t>Mária Ďuríčková </a:t>
            </a:r>
          </a:p>
          <a:p>
            <a:r>
              <a:rPr lang="sk-SK" b="1" dirty="0" smtClean="0"/>
              <a:t>Čítanka s. 50</a:t>
            </a:r>
            <a:endParaRPr lang="sk-SK" b="1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212" y="343205"/>
            <a:ext cx="5579917" cy="2979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27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452" y="3689066"/>
            <a:ext cx="2468030" cy="2961636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6682" y="3634223"/>
            <a:ext cx="3016479" cy="3016479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4343" y="3597554"/>
            <a:ext cx="2621279" cy="3089816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0092" y="3634223"/>
            <a:ext cx="2229394" cy="3053805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2118" y="150894"/>
            <a:ext cx="2545353" cy="3278106"/>
          </a:xfrm>
          <a:prstGeom prst="rect">
            <a:avLst/>
          </a:prstGeom>
        </p:spPr>
      </p:pic>
      <p:sp>
        <p:nvSpPr>
          <p:cNvPr id="7" name="BlokTextu 6"/>
          <p:cNvSpPr txBox="1"/>
          <p:nvPr/>
        </p:nvSpPr>
        <p:spPr>
          <a:xfrm>
            <a:off x="5146766" y="809898"/>
            <a:ext cx="4876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7200" dirty="0" smtClean="0"/>
              <a:t>Mária Ďuríčková</a:t>
            </a:r>
            <a:endParaRPr lang="sk-SK" sz="7200" dirty="0"/>
          </a:p>
        </p:txBody>
      </p:sp>
    </p:spTree>
    <p:extLst>
      <p:ext uri="{BB962C8B-B14F-4D97-AF65-F5344CB8AC3E}">
        <p14:creationId xmlns:p14="http://schemas.microsoft.com/office/powerpoint/2010/main" val="4258693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914400" y="574766"/>
            <a:ext cx="44413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sk-SK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sk-SK" sz="54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</a:t>
            </a:r>
            <a:r>
              <a:rPr lang="sk-SK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 </a:t>
            </a:r>
            <a:r>
              <a:rPr lang="sk-SK" sz="54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</a:t>
            </a:r>
            <a:r>
              <a:rPr lang="sk-SK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</a:t>
            </a:r>
            <a:endParaRPr lang="sk-SK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BlokTextu 2"/>
          <p:cNvSpPr txBox="1"/>
          <p:nvPr/>
        </p:nvSpPr>
        <p:spPr>
          <a:xfrm>
            <a:off x="914400" y="1763486"/>
            <a:ext cx="44413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sk-SK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sk-SK" sz="54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zve</a:t>
            </a:r>
            <a:r>
              <a:rPr lang="sk-SK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</a:t>
            </a:r>
            <a:r>
              <a:rPr lang="sk-SK" sz="54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vos</a:t>
            </a:r>
            <a:r>
              <a:rPr lang="sk-SK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endParaRPr lang="sk-SK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BlokTextu 3"/>
          <p:cNvSpPr txBox="1"/>
          <p:nvPr/>
        </p:nvSpPr>
        <p:spPr>
          <a:xfrm>
            <a:off x="914400" y="2952206"/>
            <a:ext cx="44413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sk-SK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sk-SK" sz="54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</a:t>
            </a:r>
            <a:r>
              <a:rPr lang="sk-SK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pie</a:t>
            </a:r>
            <a:r>
              <a:rPr lang="sk-SK" sz="54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nok</a:t>
            </a:r>
            <a:endParaRPr lang="sk-SK" sz="5400" b="1" dirty="0">
              <a:solidFill>
                <a:schemeClr val="bg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914400" y="4210594"/>
            <a:ext cx="44413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sk-SK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sk-SK" sz="54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trie</a:t>
            </a:r>
            <a:r>
              <a:rPr lang="sk-SK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dy</a:t>
            </a:r>
            <a:endParaRPr lang="sk-SK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6348549" y="574766"/>
            <a:ext cx="55299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sk-SK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ož</a:t>
            </a:r>
            <a:r>
              <a:rPr lang="sk-SK" sz="54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sk-SK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za</a:t>
            </a:r>
            <a:r>
              <a:rPr lang="sk-SK" sz="54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blú</a:t>
            </a:r>
            <a:r>
              <a:rPr lang="sk-SK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lang="sk-SK" sz="54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</a:t>
            </a:r>
            <a:endParaRPr lang="sk-SK" sz="5400" b="1" dirty="0">
              <a:solidFill>
                <a:schemeClr val="bg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6483532" y="1763486"/>
            <a:ext cx="44413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Poz</a:t>
            </a:r>
            <a:r>
              <a:rPr lang="sk-SK" sz="54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</a:t>
            </a:r>
            <a:r>
              <a:rPr lang="sk-SK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 </a:t>
            </a:r>
            <a:r>
              <a:rPr lang="sk-SK" sz="54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</a:t>
            </a:r>
            <a:r>
              <a:rPr lang="sk-SK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sk-SK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BlokTextu 7"/>
          <p:cNvSpPr txBox="1"/>
          <p:nvPr/>
        </p:nvSpPr>
        <p:spPr>
          <a:xfrm>
            <a:off x="6483532" y="3026229"/>
            <a:ext cx="46329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sk-SK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sk-SK" sz="54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via</a:t>
            </a:r>
            <a:r>
              <a:rPr lang="sk-SK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</a:t>
            </a:r>
            <a:r>
              <a:rPr lang="sk-SK" sz="54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endParaRPr lang="sk-SK" sz="5400" b="1" dirty="0">
              <a:solidFill>
                <a:schemeClr val="bg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BlokTextu 8"/>
          <p:cNvSpPr txBox="1"/>
          <p:nvPr/>
        </p:nvSpPr>
        <p:spPr>
          <a:xfrm>
            <a:off x="6483532" y="4210594"/>
            <a:ext cx="46329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dl</a:t>
            </a:r>
            <a:r>
              <a:rPr lang="sk-SK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</a:t>
            </a:r>
            <a:r>
              <a:rPr lang="sk-SK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čiz</a:t>
            </a:r>
            <a:r>
              <a:rPr lang="sk-SK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ný</a:t>
            </a:r>
            <a:endParaRPr lang="sk-SK" sz="5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Zahnutá šípka nahor 9"/>
          <p:cNvSpPr/>
          <p:nvPr/>
        </p:nvSpPr>
        <p:spPr>
          <a:xfrm>
            <a:off x="1262743" y="2560320"/>
            <a:ext cx="862148" cy="317962"/>
          </a:xfrm>
          <a:prstGeom prst="curvedUp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rgbClr val="FF0000"/>
              </a:solidFill>
            </a:endParaRPr>
          </a:p>
        </p:txBody>
      </p:sp>
      <p:sp>
        <p:nvSpPr>
          <p:cNvPr id="11" name="Zahnutá šípka nahor 10"/>
          <p:cNvSpPr/>
          <p:nvPr/>
        </p:nvSpPr>
        <p:spPr>
          <a:xfrm>
            <a:off x="1394361" y="3716555"/>
            <a:ext cx="862148" cy="317962"/>
          </a:xfrm>
          <a:prstGeom prst="curvedUp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rgbClr val="FF0000"/>
              </a:solidFill>
            </a:endParaRPr>
          </a:p>
        </p:txBody>
      </p:sp>
      <p:sp>
        <p:nvSpPr>
          <p:cNvPr id="12" name="Zahnutá šípka nahor 11"/>
          <p:cNvSpPr/>
          <p:nvPr/>
        </p:nvSpPr>
        <p:spPr>
          <a:xfrm>
            <a:off x="1394361" y="4992039"/>
            <a:ext cx="862148" cy="317962"/>
          </a:xfrm>
          <a:prstGeom prst="curvedUp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rgbClr val="FF0000"/>
              </a:solidFill>
            </a:endParaRPr>
          </a:p>
        </p:txBody>
      </p:sp>
      <p:sp>
        <p:nvSpPr>
          <p:cNvPr id="13" name="Šípka ohnutá nahor 12"/>
          <p:cNvSpPr/>
          <p:nvPr/>
        </p:nvSpPr>
        <p:spPr>
          <a:xfrm>
            <a:off x="10359736" y="1798320"/>
            <a:ext cx="565167" cy="674716"/>
          </a:xfrm>
          <a:prstGeom prst="bent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4531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618" y="386069"/>
            <a:ext cx="10509056" cy="609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93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423" y="613064"/>
            <a:ext cx="11633378" cy="504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197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3418608" y="1264227"/>
            <a:ext cx="57981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5400" dirty="0" smtClean="0"/>
              <a:t>=visiaca lampa</a:t>
            </a:r>
            <a:endParaRPr lang="sk-SK" sz="5400" dirty="0"/>
          </a:p>
        </p:txBody>
      </p:sp>
      <p:sp>
        <p:nvSpPr>
          <p:cNvPr id="3" name="BlokTextu 2"/>
          <p:cNvSpPr txBox="1"/>
          <p:nvPr/>
        </p:nvSpPr>
        <p:spPr>
          <a:xfrm>
            <a:off x="526473" y="1264227"/>
            <a:ext cx="24626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5400" b="1" dirty="0" smtClean="0"/>
              <a:t>luster</a:t>
            </a:r>
            <a:endParaRPr lang="sk-SK" sz="5400" b="1" dirty="0"/>
          </a:p>
        </p:txBody>
      </p:sp>
      <p:sp>
        <p:nvSpPr>
          <p:cNvPr id="4" name="BlokTextu 3"/>
          <p:cNvSpPr txBox="1"/>
          <p:nvPr/>
        </p:nvSpPr>
        <p:spPr>
          <a:xfrm>
            <a:off x="526473" y="2514600"/>
            <a:ext cx="5250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5400" b="1" dirty="0"/>
              <a:t>z</a:t>
            </a:r>
            <a:r>
              <a:rPr lang="sk-SK" sz="5400" b="1" dirty="0" smtClean="0"/>
              <a:t>unovalo sa jej</a:t>
            </a:r>
            <a:endParaRPr lang="sk-SK" sz="5400" b="1" dirty="0"/>
          </a:p>
        </p:txBody>
      </p:sp>
      <p:sp>
        <p:nvSpPr>
          <p:cNvPr id="5" name="BlokTextu 4"/>
          <p:cNvSpPr txBox="1"/>
          <p:nvPr/>
        </p:nvSpPr>
        <p:spPr>
          <a:xfrm>
            <a:off x="6238010" y="2514600"/>
            <a:ext cx="52508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5400" dirty="0" smtClean="0"/>
              <a:t>=prestalo ju to baviť</a:t>
            </a:r>
            <a:endParaRPr lang="sk-SK" sz="5400" dirty="0"/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2045" y="202621"/>
            <a:ext cx="1849583" cy="2311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951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kTextu 2"/>
          <p:cNvSpPr txBox="1"/>
          <p:nvPr/>
        </p:nvSpPr>
        <p:spPr>
          <a:xfrm>
            <a:off x="405244" y="238991"/>
            <a:ext cx="86660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800" dirty="0" smtClean="0"/>
              <a:t>HUDOBNÁ VÝCHOVA</a:t>
            </a:r>
            <a:endParaRPr lang="sk-SK" sz="4800" dirty="0"/>
          </a:p>
        </p:txBody>
      </p:sp>
      <p:sp>
        <p:nvSpPr>
          <p:cNvPr id="8" name="Obdĺžnik 7"/>
          <p:cNvSpPr/>
          <p:nvPr/>
        </p:nvSpPr>
        <p:spPr>
          <a:xfrm>
            <a:off x="683333" y="2440224"/>
            <a:ext cx="58641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/>
              <a:t>https://</a:t>
            </a:r>
            <a:r>
              <a:rPr lang="sk-SK" dirty="0">
                <a:hlinkClick r:id="rId2"/>
              </a:rPr>
              <a:t>www.youtube.com/watch?v=5xHpoGgl3sg</a:t>
            </a:r>
            <a:endParaRPr lang="sk-SK" dirty="0"/>
          </a:p>
        </p:txBody>
      </p:sp>
      <p:sp>
        <p:nvSpPr>
          <p:cNvPr id="9" name="Obdĺžnik 8"/>
          <p:cNvSpPr/>
          <p:nvPr/>
        </p:nvSpPr>
        <p:spPr>
          <a:xfrm>
            <a:off x="545080" y="3810460"/>
            <a:ext cx="60276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/>
              <a:t>https://</a:t>
            </a:r>
            <a:r>
              <a:rPr lang="sk-SK" dirty="0">
                <a:hlinkClick r:id="rId3"/>
              </a:rPr>
              <a:t>www.youtube.com/watch?v=uhdvv0MoO24</a:t>
            </a:r>
            <a:endParaRPr lang="sk-SK" dirty="0"/>
          </a:p>
        </p:txBody>
      </p:sp>
      <p:sp>
        <p:nvSpPr>
          <p:cNvPr id="10" name="BlokTextu 9"/>
          <p:cNvSpPr txBox="1"/>
          <p:nvPr/>
        </p:nvSpPr>
        <p:spPr>
          <a:xfrm>
            <a:off x="912351" y="1466645"/>
            <a:ext cx="48419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Vypočuj si pieseň RÝMY ZIMY</a:t>
            </a:r>
            <a:r>
              <a:rPr lang="sk-SK" dirty="0" smtClean="0"/>
              <a:t>. </a:t>
            </a:r>
          </a:p>
          <a:p>
            <a:r>
              <a:rPr lang="sk-SK" dirty="0" smtClean="0"/>
              <a:t>Skús sa ju naučiť spievať.</a:t>
            </a:r>
            <a:endParaRPr lang="sk-SK" dirty="0"/>
          </a:p>
          <a:p>
            <a:endParaRPr lang="sk-SK" dirty="0"/>
          </a:p>
        </p:txBody>
      </p:sp>
      <p:sp>
        <p:nvSpPr>
          <p:cNvPr id="11" name="BlokTextu 10"/>
          <p:cNvSpPr txBox="1"/>
          <p:nvPr/>
        </p:nvSpPr>
        <p:spPr>
          <a:xfrm>
            <a:off x="1032255" y="3077604"/>
            <a:ext cx="48419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Hudobný podklad bez spevu,  s textom. Pozor, melódia je rýchlejšia!</a:t>
            </a:r>
            <a:endParaRPr lang="sk-SK" dirty="0"/>
          </a:p>
          <a:p>
            <a:endParaRPr lang="sk-SK" dirty="0"/>
          </a:p>
        </p:txBody>
      </p:sp>
      <p:pic>
        <p:nvPicPr>
          <p:cNvPr id="13" name="Obrázok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1231" y="1066132"/>
            <a:ext cx="5140064" cy="5333507"/>
          </a:xfrm>
          <a:prstGeom prst="rect">
            <a:avLst/>
          </a:prstGeom>
        </p:spPr>
      </p:pic>
      <p:pic>
        <p:nvPicPr>
          <p:cNvPr id="14" name="Obrázok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9919" y="4931896"/>
            <a:ext cx="2550106" cy="1521505"/>
          </a:xfrm>
          <a:prstGeom prst="rect">
            <a:avLst/>
          </a:prstGeom>
        </p:spPr>
      </p:pic>
      <p:sp>
        <p:nvSpPr>
          <p:cNvPr id="15" name="BlokTextu 14"/>
          <p:cNvSpPr txBox="1"/>
          <p:nvPr/>
        </p:nvSpPr>
        <p:spPr>
          <a:xfrm>
            <a:off x="371401" y="1319373"/>
            <a:ext cx="1401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 smtClean="0"/>
              <a:t>1</a:t>
            </a:r>
            <a:r>
              <a:rPr lang="sk-SK" dirty="0" smtClean="0"/>
              <a:t>.</a:t>
            </a:r>
            <a:endParaRPr lang="sk-SK" dirty="0"/>
          </a:p>
        </p:txBody>
      </p:sp>
      <p:sp>
        <p:nvSpPr>
          <p:cNvPr id="16" name="BlokTextu 15"/>
          <p:cNvSpPr txBox="1"/>
          <p:nvPr/>
        </p:nvSpPr>
        <p:spPr>
          <a:xfrm>
            <a:off x="405244" y="2958652"/>
            <a:ext cx="1401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/>
              <a:t>2</a:t>
            </a:r>
            <a:r>
              <a:rPr lang="sk-SK" dirty="0" smtClean="0"/>
              <a:t>.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69459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7127" y="1950460"/>
            <a:ext cx="7104018" cy="4398386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2270363" y="914400"/>
            <a:ext cx="73775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000" dirty="0" smtClean="0"/>
              <a:t>Krásny zasnežený </a:t>
            </a:r>
            <a:r>
              <a:rPr lang="sk-SK" sz="4000" dirty="0" smtClean="0"/>
              <a:t>deň</a:t>
            </a:r>
            <a:r>
              <a:rPr lang="sk-SK" sz="4000" dirty="0" smtClean="0"/>
              <a:t>!</a:t>
            </a:r>
            <a:endParaRPr lang="sk-SK" sz="4000" dirty="0"/>
          </a:p>
        </p:txBody>
      </p:sp>
    </p:spTree>
    <p:extLst>
      <p:ext uri="{BB962C8B-B14F-4D97-AF65-F5344CB8AC3E}">
        <p14:creationId xmlns:p14="http://schemas.microsoft.com/office/powerpoint/2010/main" val="311845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sek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784</TotalTime>
  <Words>80</Words>
  <Application>Microsoft Office PowerPoint</Application>
  <PresentationFormat>Širokouhlá</PresentationFormat>
  <Paragraphs>25</Paragraphs>
  <Slides>8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8</vt:i4>
      </vt:variant>
    </vt:vector>
  </HeadingPairs>
  <TitlesOfParts>
    <vt:vector size="12" baseType="lpstr">
      <vt:lpstr>Century Gothic</vt:lpstr>
      <vt:lpstr>Times New Roman</vt:lpstr>
      <vt:lpstr>Wingdings 3</vt:lpstr>
      <vt:lpstr>Výsek</vt:lpstr>
      <vt:lpstr>Studená návšteva 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Studená návšteva</dc:title>
  <dc:creator>Spravca</dc:creator>
  <cp:lastModifiedBy>peter doka</cp:lastModifiedBy>
  <cp:revision>11</cp:revision>
  <dcterms:created xsi:type="dcterms:W3CDTF">2021-01-17T17:52:14Z</dcterms:created>
  <dcterms:modified xsi:type="dcterms:W3CDTF">2021-01-18T14:50:06Z</dcterms:modified>
</cp:coreProperties>
</file>