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E4DF02-8896-4216-B416-F34AFF455F3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374540-67D3-4ABB-B3AC-992B6D2EF3A7}">
      <dgm:prSet/>
      <dgm:spPr/>
      <dgm:t>
        <a:bodyPr/>
        <a:lstStyle/>
        <a:p>
          <a:r>
            <a:rPr lang="sk-SK" b="1"/>
            <a:t>Výdavky domácností – SR</a:t>
          </a:r>
          <a:r>
            <a:rPr lang="sk-SK"/>
            <a:t>:</a:t>
          </a:r>
          <a:endParaRPr lang="en-US"/>
        </a:p>
      </dgm:t>
    </dgm:pt>
    <dgm:pt modelId="{14882BEA-5A6A-4684-8C3D-8CE7F171BC0D}" type="parTrans" cxnId="{38457EF4-E52E-422B-BED9-7C0FE9AAC89E}">
      <dgm:prSet/>
      <dgm:spPr/>
      <dgm:t>
        <a:bodyPr/>
        <a:lstStyle/>
        <a:p>
          <a:endParaRPr lang="en-US"/>
        </a:p>
      </dgm:t>
    </dgm:pt>
    <dgm:pt modelId="{1A4F5173-54D5-470A-9AE6-BF78F14D6762}" type="sibTrans" cxnId="{38457EF4-E52E-422B-BED9-7C0FE9AAC89E}">
      <dgm:prSet/>
      <dgm:spPr/>
      <dgm:t>
        <a:bodyPr/>
        <a:lstStyle/>
        <a:p>
          <a:endParaRPr lang="en-US"/>
        </a:p>
      </dgm:t>
    </dgm:pt>
    <dgm:pt modelId="{13B9ABFE-067F-4AB2-8346-16B30128F3AE}">
      <dgm:prSet/>
      <dgm:spPr/>
      <dgm:t>
        <a:bodyPr/>
        <a:lstStyle/>
        <a:p>
          <a:r>
            <a:rPr lang="sk-SK"/>
            <a:t>potraviny, nápoje 38,6 %</a:t>
          </a:r>
          <a:endParaRPr lang="en-US"/>
        </a:p>
      </dgm:t>
    </dgm:pt>
    <dgm:pt modelId="{91EEA3EB-9878-4B38-ACB9-66E1FD513526}" type="parTrans" cxnId="{66A34937-0917-4577-BE01-FEE16E611BC1}">
      <dgm:prSet/>
      <dgm:spPr/>
      <dgm:t>
        <a:bodyPr/>
        <a:lstStyle/>
        <a:p>
          <a:endParaRPr lang="en-US"/>
        </a:p>
      </dgm:t>
    </dgm:pt>
    <dgm:pt modelId="{DA11F7FC-60BD-4ED5-93C6-7FB0E5D1BA44}" type="sibTrans" cxnId="{66A34937-0917-4577-BE01-FEE16E611BC1}">
      <dgm:prSet/>
      <dgm:spPr/>
      <dgm:t>
        <a:bodyPr/>
        <a:lstStyle/>
        <a:p>
          <a:endParaRPr lang="en-US"/>
        </a:p>
      </dgm:t>
    </dgm:pt>
    <dgm:pt modelId="{098A65B9-0195-415C-AC96-4A5312F34BF9}">
      <dgm:prSet/>
      <dgm:spPr/>
      <dgm:t>
        <a:bodyPr/>
        <a:lstStyle/>
        <a:p>
          <a:r>
            <a:rPr lang="sk-SK" dirty="0"/>
            <a:t>odevy, obuv 11 %</a:t>
          </a:r>
          <a:endParaRPr lang="en-US" dirty="0"/>
        </a:p>
      </dgm:t>
    </dgm:pt>
    <dgm:pt modelId="{7C0170E7-F5D1-496B-8D37-D4BE26BCBCED}" type="parTrans" cxnId="{9429C6F8-8CD8-47D2-94E9-209456880EBA}">
      <dgm:prSet/>
      <dgm:spPr/>
      <dgm:t>
        <a:bodyPr/>
        <a:lstStyle/>
        <a:p>
          <a:endParaRPr lang="en-US"/>
        </a:p>
      </dgm:t>
    </dgm:pt>
    <dgm:pt modelId="{278FC05E-E026-4510-A3E4-367F2449FAD7}" type="sibTrans" cxnId="{9429C6F8-8CD8-47D2-94E9-209456880EBA}">
      <dgm:prSet/>
      <dgm:spPr/>
      <dgm:t>
        <a:bodyPr/>
        <a:lstStyle/>
        <a:p>
          <a:endParaRPr lang="en-US"/>
        </a:p>
      </dgm:t>
    </dgm:pt>
    <dgm:pt modelId="{075AE0EA-90D8-4331-B7AE-AEB29D324E43}">
      <dgm:prSet/>
      <dgm:spPr/>
      <dgm:t>
        <a:bodyPr/>
        <a:lstStyle/>
        <a:p>
          <a:r>
            <a:rPr lang="sk-SK"/>
            <a:t>energia, bývanie 16,5 %</a:t>
          </a:r>
          <a:endParaRPr lang="en-US"/>
        </a:p>
      </dgm:t>
    </dgm:pt>
    <dgm:pt modelId="{8110B9A5-9801-4A7B-B133-1FD0217F9A87}" type="parTrans" cxnId="{2A54DD44-0618-44FD-9C0B-FAF5FAFE5195}">
      <dgm:prSet/>
      <dgm:spPr/>
      <dgm:t>
        <a:bodyPr/>
        <a:lstStyle/>
        <a:p>
          <a:endParaRPr lang="en-US"/>
        </a:p>
      </dgm:t>
    </dgm:pt>
    <dgm:pt modelId="{3E3829A3-FBA5-4588-9AE5-B6DEE3C13A58}" type="sibTrans" cxnId="{2A54DD44-0618-44FD-9C0B-FAF5FAFE5195}">
      <dgm:prSet/>
      <dgm:spPr/>
      <dgm:t>
        <a:bodyPr/>
        <a:lstStyle/>
        <a:p>
          <a:endParaRPr lang="en-US"/>
        </a:p>
      </dgm:t>
    </dgm:pt>
    <dgm:pt modelId="{F77EEAAD-78A0-46AA-9F78-5D7D0B926C87}">
      <dgm:prSet/>
      <dgm:spPr/>
      <dgm:t>
        <a:bodyPr/>
        <a:lstStyle/>
        <a:p>
          <a:r>
            <a:rPr lang="sk-SK"/>
            <a:t>nábytok, potreby do domácnosti 5,9 %</a:t>
          </a:r>
          <a:endParaRPr lang="en-US"/>
        </a:p>
      </dgm:t>
    </dgm:pt>
    <dgm:pt modelId="{5BFA6204-1A8A-44FA-8D92-7224F0A5F2D5}" type="parTrans" cxnId="{84B3CFBD-D6B6-49DE-975F-DA7E67E2E926}">
      <dgm:prSet/>
      <dgm:spPr/>
      <dgm:t>
        <a:bodyPr/>
        <a:lstStyle/>
        <a:p>
          <a:endParaRPr lang="en-US"/>
        </a:p>
      </dgm:t>
    </dgm:pt>
    <dgm:pt modelId="{DC61B51D-759E-42EC-B768-402DA4BA8A3C}" type="sibTrans" cxnId="{84B3CFBD-D6B6-49DE-975F-DA7E67E2E926}">
      <dgm:prSet/>
      <dgm:spPr/>
      <dgm:t>
        <a:bodyPr/>
        <a:lstStyle/>
        <a:p>
          <a:endParaRPr lang="en-US"/>
        </a:p>
      </dgm:t>
    </dgm:pt>
    <dgm:pt modelId="{4B10A1C7-6B20-4306-93A3-A567BBFD4846}">
      <dgm:prSet/>
      <dgm:spPr/>
      <dgm:t>
        <a:bodyPr/>
        <a:lstStyle/>
        <a:p>
          <a:r>
            <a:rPr lang="sk-SK"/>
            <a:t>zdravotné služby 1,3 %</a:t>
          </a:r>
          <a:endParaRPr lang="en-US"/>
        </a:p>
      </dgm:t>
    </dgm:pt>
    <dgm:pt modelId="{77F243C0-B74D-4028-86A5-5C9E32442755}" type="parTrans" cxnId="{120518BA-0E97-4503-8ADC-E2E45B3A5F0C}">
      <dgm:prSet/>
      <dgm:spPr/>
      <dgm:t>
        <a:bodyPr/>
        <a:lstStyle/>
        <a:p>
          <a:endParaRPr lang="en-US"/>
        </a:p>
      </dgm:t>
    </dgm:pt>
    <dgm:pt modelId="{A116D2BC-962C-4806-B625-4E289BCF6325}" type="sibTrans" cxnId="{120518BA-0E97-4503-8ADC-E2E45B3A5F0C}">
      <dgm:prSet/>
      <dgm:spPr/>
      <dgm:t>
        <a:bodyPr/>
        <a:lstStyle/>
        <a:p>
          <a:endParaRPr lang="en-US"/>
        </a:p>
      </dgm:t>
    </dgm:pt>
    <dgm:pt modelId="{E4A892BD-1574-426A-8B42-3837C34BA64A}">
      <dgm:prSet/>
      <dgm:spPr/>
      <dgm:t>
        <a:bodyPr/>
        <a:lstStyle/>
        <a:p>
          <a:r>
            <a:rPr lang="sk-SK"/>
            <a:t>doprava 10 %</a:t>
          </a:r>
          <a:endParaRPr lang="en-US"/>
        </a:p>
      </dgm:t>
    </dgm:pt>
    <dgm:pt modelId="{4A75029A-4E39-4B64-A73A-C910CE00360D}" type="parTrans" cxnId="{F3803337-A7B4-4056-8CF8-B620F6CDEC4F}">
      <dgm:prSet/>
      <dgm:spPr/>
      <dgm:t>
        <a:bodyPr/>
        <a:lstStyle/>
        <a:p>
          <a:endParaRPr lang="en-US"/>
        </a:p>
      </dgm:t>
    </dgm:pt>
    <dgm:pt modelId="{19F7151D-A6F1-4174-B489-5D6E6C8B2567}" type="sibTrans" cxnId="{F3803337-A7B4-4056-8CF8-B620F6CDEC4F}">
      <dgm:prSet/>
      <dgm:spPr/>
      <dgm:t>
        <a:bodyPr/>
        <a:lstStyle/>
        <a:p>
          <a:endParaRPr lang="en-US"/>
        </a:p>
      </dgm:t>
    </dgm:pt>
    <dgm:pt modelId="{5547E1FB-B774-4824-9C23-07903FF0A232}">
      <dgm:prSet/>
      <dgm:spPr/>
      <dgm:t>
        <a:bodyPr/>
        <a:lstStyle/>
        <a:p>
          <a:r>
            <a:rPr lang="sk-SK"/>
            <a:t>kultúra 8,5 %</a:t>
          </a:r>
          <a:endParaRPr lang="en-US"/>
        </a:p>
      </dgm:t>
    </dgm:pt>
    <dgm:pt modelId="{9C68F709-02C0-4D5F-9C14-4AC93604E58D}" type="parTrans" cxnId="{AB12B822-1A18-4A0E-96A0-87FD5F644CCB}">
      <dgm:prSet/>
      <dgm:spPr/>
      <dgm:t>
        <a:bodyPr/>
        <a:lstStyle/>
        <a:p>
          <a:endParaRPr lang="en-US"/>
        </a:p>
      </dgm:t>
    </dgm:pt>
    <dgm:pt modelId="{079CFF4E-9CCC-4A3C-BDF5-9054AC4025DD}" type="sibTrans" cxnId="{AB12B822-1A18-4A0E-96A0-87FD5F644CCB}">
      <dgm:prSet/>
      <dgm:spPr/>
      <dgm:t>
        <a:bodyPr/>
        <a:lstStyle/>
        <a:p>
          <a:endParaRPr lang="en-US"/>
        </a:p>
      </dgm:t>
    </dgm:pt>
    <dgm:pt modelId="{75A57D27-16C0-4559-A158-2D84286ABBC2}">
      <dgm:prSet/>
      <dgm:spPr/>
      <dgm:t>
        <a:bodyPr/>
        <a:lstStyle/>
        <a:p>
          <a:r>
            <a:rPr lang="sk-SK"/>
            <a:t>iné 8 %</a:t>
          </a:r>
          <a:endParaRPr lang="en-US"/>
        </a:p>
      </dgm:t>
    </dgm:pt>
    <dgm:pt modelId="{CBCABCA7-E8BD-40E3-921B-22B03CE0FD0B}" type="parTrans" cxnId="{3C5B1865-2820-4D4C-8067-8CB6F37FF0DA}">
      <dgm:prSet/>
      <dgm:spPr/>
      <dgm:t>
        <a:bodyPr/>
        <a:lstStyle/>
        <a:p>
          <a:endParaRPr lang="en-US"/>
        </a:p>
      </dgm:t>
    </dgm:pt>
    <dgm:pt modelId="{3B6F41F9-6E6F-4267-BBAE-C8E54A760A1B}" type="sibTrans" cxnId="{3C5B1865-2820-4D4C-8067-8CB6F37FF0DA}">
      <dgm:prSet/>
      <dgm:spPr/>
      <dgm:t>
        <a:bodyPr/>
        <a:lstStyle/>
        <a:p>
          <a:endParaRPr lang="en-US"/>
        </a:p>
      </dgm:t>
    </dgm:pt>
    <dgm:pt modelId="{81852972-1B16-4F2A-A6F3-A17560599288}" type="pres">
      <dgm:prSet presAssocID="{B0E4DF02-8896-4216-B416-F34AFF455F3D}" presName="vert0" presStyleCnt="0">
        <dgm:presLayoutVars>
          <dgm:dir/>
          <dgm:animOne val="branch"/>
          <dgm:animLvl val="lvl"/>
        </dgm:presLayoutVars>
      </dgm:prSet>
      <dgm:spPr/>
    </dgm:pt>
    <dgm:pt modelId="{30A3BE6B-57E9-4FD9-859D-A9C8331D7B4C}" type="pres">
      <dgm:prSet presAssocID="{BC374540-67D3-4ABB-B3AC-992B6D2EF3A7}" presName="thickLine" presStyleLbl="alignNode1" presStyleIdx="0" presStyleCnt="1"/>
      <dgm:spPr/>
    </dgm:pt>
    <dgm:pt modelId="{4B30FEA7-6D75-46EA-B30D-A4E912A9616D}" type="pres">
      <dgm:prSet presAssocID="{BC374540-67D3-4ABB-B3AC-992B6D2EF3A7}" presName="horz1" presStyleCnt="0"/>
      <dgm:spPr/>
    </dgm:pt>
    <dgm:pt modelId="{9DACABD4-9E3F-4CE5-8F29-D68303C03EA2}" type="pres">
      <dgm:prSet presAssocID="{BC374540-67D3-4ABB-B3AC-992B6D2EF3A7}" presName="tx1" presStyleLbl="revTx" presStyleIdx="0" presStyleCnt="9"/>
      <dgm:spPr/>
    </dgm:pt>
    <dgm:pt modelId="{8E6FB880-FCF2-4529-B535-51D8D26F91EA}" type="pres">
      <dgm:prSet presAssocID="{BC374540-67D3-4ABB-B3AC-992B6D2EF3A7}" presName="vert1" presStyleCnt="0"/>
      <dgm:spPr/>
    </dgm:pt>
    <dgm:pt modelId="{75D5E127-02D0-438F-A171-F83D2487D688}" type="pres">
      <dgm:prSet presAssocID="{13B9ABFE-067F-4AB2-8346-16B30128F3AE}" presName="vertSpace2a" presStyleCnt="0"/>
      <dgm:spPr/>
    </dgm:pt>
    <dgm:pt modelId="{9743C809-939D-4E48-8A61-C30CDDE87231}" type="pres">
      <dgm:prSet presAssocID="{13B9ABFE-067F-4AB2-8346-16B30128F3AE}" presName="horz2" presStyleCnt="0"/>
      <dgm:spPr/>
    </dgm:pt>
    <dgm:pt modelId="{3FB27A1F-22F5-406E-A40A-DB8DFE2B4089}" type="pres">
      <dgm:prSet presAssocID="{13B9ABFE-067F-4AB2-8346-16B30128F3AE}" presName="horzSpace2" presStyleCnt="0"/>
      <dgm:spPr/>
    </dgm:pt>
    <dgm:pt modelId="{AED4BED8-6C7C-40B1-8D4E-AE9F0B619762}" type="pres">
      <dgm:prSet presAssocID="{13B9ABFE-067F-4AB2-8346-16B30128F3AE}" presName="tx2" presStyleLbl="revTx" presStyleIdx="1" presStyleCnt="9"/>
      <dgm:spPr/>
    </dgm:pt>
    <dgm:pt modelId="{E4A2C4E1-EDDD-4E1D-BAED-B31C32A49BE6}" type="pres">
      <dgm:prSet presAssocID="{13B9ABFE-067F-4AB2-8346-16B30128F3AE}" presName="vert2" presStyleCnt="0"/>
      <dgm:spPr/>
    </dgm:pt>
    <dgm:pt modelId="{0BDB9947-4BA9-4FA3-9F7B-7C71C7A9D75F}" type="pres">
      <dgm:prSet presAssocID="{13B9ABFE-067F-4AB2-8346-16B30128F3AE}" presName="thinLine2b" presStyleLbl="callout" presStyleIdx="0" presStyleCnt="8"/>
      <dgm:spPr/>
    </dgm:pt>
    <dgm:pt modelId="{2AABF94C-585A-4E7B-AA1D-2EB105D215A2}" type="pres">
      <dgm:prSet presAssocID="{13B9ABFE-067F-4AB2-8346-16B30128F3AE}" presName="vertSpace2b" presStyleCnt="0"/>
      <dgm:spPr/>
    </dgm:pt>
    <dgm:pt modelId="{30AAD7D2-8A70-4B95-A7C7-32E49729C553}" type="pres">
      <dgm:prSet presAssocID="{098A65B9-0195-415C-AC96-4A5312F34BF9}" presName="horz2" presStyleCnt="0"/>
      <dgm:spPr/>
    </dgm:pt>
    <dgm:pt modelId="{391990C2-9062-4085-BEBD-69A03C88CD59}" type="pres">
      <dgm:prSet presAssocID="{098A65B9-0195-415C-AC96-4A5312F34BF9}" presName="horzSpace2" presStyleCnt="0"/>
      <dgm:spPr/>
    </dgm:pt>
    <dgm:pt modelId="{3A4CD2B1-0F07-4B92-838F-D910E4A158D1}" type="pres">
      <dgm:prSet presAssocID="{098A65B9-0195-415C-AC96-4A5312F34BF9}" presName="tx2" presStyleLbl="revTx" presStyleIdx="2" presStyleCnt="9"/>
      <dgm:spPr/>
    </dgm:pt>
    <dgm:pt modelId="{F30D750A-49A2-49E1-A7A0-8497B787E010}" type="pres">
      <dgm:prSet presAssocID="{098A65B9-0195-415C-AC96-4A5312F34BF9}" presName="vert2" presStyleCnt="0"/>
      <dgm:spPr/>
    </dgm:pt>
    <dgm:pt modelId="{B584E20C-C201-4FDC-A93D-FB6E458578BB}" type="pres">
      <dgm:prSet presAssocID="{098A65B9-0195-415C-AC96-4A5312F34BF9}" presName="thinLine2b" presStyleLbl="callout" presStyleIdx="1" presStyleCnt="8"/>
      <dgm:spPr/>
    </dgm:pt>
    <dgm:pt modelId="{969B0215-4EC3-4A0E-8531-D03000A391E5}" type="pres">
      <dgm:prSet presAssocID="{098A65B9-0195-415C-AC96-4A5312F34BF9}" presName="vertSpace2b" presStyleCnt="0"/>
      <dgm:spPr/>
    </dgm:pt>
    <dgm:pt modelId="{9BFA2558-D116-4818-A36B-7CA4AB410321}" type="pres">
      <dgm:prSet presAssocID="{075AE0EA-90D8-4331-B7AE-AEB29D324E43}" presName="horz2" presStyleCnt="0"/>
      <dgm:spPr/>
    </dgm:pt>
    <dgm:pt modelId="{36D66B08-8BD4-41B9-804A-98B5A40A80A8}" type="pres">
      <dgm:prSet presAssocID="{075AE0EA-90D8-4331-B7AE-AEB29D324E43}" presName="horzSpace2" presStyleCnt="0"/>
      <dgm:spPr/>
    </dgm:pt>
    <dgm:pt modelId="{43EA7261-6F45-46B4-A28A-D9A7BBCD925A}" type="pres">
      <dgm:prSet presAssocID="{075AE0EA-90D8-4331-B7AE-AEB29D324E43}" presName="tx2" presStyleLbl="revTx" presStyleIdx="3" presStyleCnt="9"/>
      <dgm:spPr/>
    </dgm:pt>
    <dgm:pt modelId="{258DC9AA-7871-4522-BABC-AA48AC889134}" type="pres">
      <dgm:prSet presAssocID="{075AE0EA-90D8-4331-B7AE-AEB29D324E43}" presName="vert2" presStyleCnt="0"/>
      <dgm:spPr/>
    </dgm:pt>
    <dgm:pt modelId="{D8884730-6FDA-44E8-8555-C92D98D7D3C0}" type="pres">
      <dgm:prSet presAssocID="{075AE0EA-90D8-4331-B7AE-AEB29D324E43}" presName="thinLine2b" presStyleLbl="callout" presStyleIdx="2" presStyleCnt="8"/>
      <dgm:spPr/>
    </dgm:pt>
    <dgm:pt modelId="{113E7897-B7EA-4763-83FE-9E320B917B79}" type="pres">
      <dgm:prSet presAssocID="{075AE0EA-90D8-4331-B7AE-AEB29D324E43}" presName="vertSpace2b" presStyleCnt="0"/>
      <dgm:spPr/>
    </dgm:pt>
    <dgm:pt modelId="{E86819BD-7A42-4AD5-8E0E-ED4601AC2D20}" type="pres">
      <dgm:prSet presAssocID="{F77EEAAD-78A0-46AA-9F78-5D7D0B926C87}" presName="horz2" presStyleCnt="0"/>
      <dgm:spPr/>
    </dgm:pt>
    <dgm:pt modelId="{AD9E4360-48A2-493C-A54D-1C68D5D9E5A1}" type="pres">
      <dgm:prSet presAssocID="{F77EEAAD-78A0-46AA-9F78-5D7D0B926C87}" presName="horzSpace2" presStyleCnt="0"/>
      <dgm:spPr/>
    </dgm:pt>
    <dgm:pt modelId="{7601CF8A-58A2-43E9-B697-62FD6A46D478}" type="pres">
      <dgm:prSet presAssocID="{F77EEAAD-78A0-46AA-9F78-5D7D0B926C87}" presName="tx2" presStyleLbl="revTx" presStyleIdx="4" presStyleCnt="9"/>
      <dgm:spPr/>
    </dgm:pt>
    <dgm:pt modelId="{E5438075-A2FD-4B9F-B781-C12ED7DB9992}" type="pres">
      <dgm:prSet presAssocID="{F77EEAAD-78A0-46AA-9F78-5D7D0B926C87}" presName="vert2" presStyleCnt="0"/>
      <dgm:spPr/>
    </dgm:pt>
    <dgm:pt modelId="{A4212F3E-0D60-4407-860B-8C7180C1E432}" type="pres">
      <dgm:prSet presAssocID="{F77EEAAD-78A0-46AA-9F78-5D7D0B926C87}" presName="thinLine2b" presStyleLbl="callout" presStyleIdx="3" presStyleCnt="8"/>
      <dgm:spPr/>
    </dgm:pt>
    <dgm:pt modelId="{612471F5-3234-44FC-B5BC-4ECC0051703B}" type="pres">
      <dgm:prSet presAssocID="{F77EEAAD-78A0-46AA-9F78-5D7D0B926C87}" presName="vertSpace2b" presStyleCnt="0"/>
      <dgm:spPr/>
    </dgm:pt>
    <dgm:pt modelId="{E5160F09-3AE8-46D3-88C7-0AC4DB115631}" type="pres">
      <dgm:prSet presAssocID="{4B10A1C7-6B20-4306-93A3-A567BBFD4846}" presName="horz2" presStyleCnt="0"/>
      <dgm:spPr/>
    </dgm:pt>
    <dgm:pt modelId="{A94ECE0A-7152-4D2D-BB0B-1CA483CAB183}" type="pres">
      <dgm:prSet presAssocID="{4B10A1C7-6B20-4306-93A3-A567BBFD4846}" presName="horzSpace2" presStyleCnt="0"/>
      <dgm:spPr/>
    </dgm:pt>
    <dgm:pt modelId="{8FD6915B-531C-4613-981E-20E9959B7B4E}" type="pres">
      <dgm:prSet presAssocID="{4B10A1C7-6B20-4306-93A3-A567BBFD4846}" presName="tx2" presStyleLbl="revTx" presStyleIdx="5" presStyleCnt="9"/>
      <dgm:spPr/>
    </dgm:pt>
    <dgm:pt modelId="{971FBFF2-0904-4D94-B479-7854F5742420}" type="pres">
      <dgm:prSet presAssocID="{4B10A1C7-6B20-4306-93A3-A567BBFD4846}" presName="vert2" presStyleCnt="0"/>
      <dgm:spPr/>
    </dgm:pt>
    <dgm:pt modelId="{3467BCD1-69FF-4C6A-9ADF-78161B98CAEA}" type="pres">
      <dgm:prSet presAssocID="{4B10A1C7-6B20-4306-93A3-A567BBFD4846}" presName="thinLine2b" presStyleLbl="callout" presStyleIdx="4" presStyleCnt="8"/>
      <dgm:spPr/>
    </dgm:pt>
    <dgm:pt modelId="{68D033E5-4463-4E63-BD99-F46E6802237E}" type="pres">
      <dgm:prSet presAssocID="{4B10A1C7-6B20-4306-93A3-A567BBFD4846}" presName="vertSpace2b" presStyleCnt="0"/>
      <dgm:spPr/>
    </dgm:pt>
    <dgm:pt modelId="{6ACB348D-92AB-4533-91AC-C59E63D09FC9}" type="pres">
      <dgm:prSet presAssocID="{E4A892BD-1574-426A-8B42-3837C34BA64A}" presName="horz2" presStyleCnt="0"/>
      <dgm:spPr/>
    </dgm:pt>
    <dgm:pt modelId="{344F337F-FDE5-4713-9D4A-DC06A0367B14}" type="pres">
      <dgm:prSet presAssocID="{E4A892BD-1574-426A-8B42-3837C34BA64A}" presName="horzSpace2" presStyleCnt="0"/>
      <dgm:spPr/>
    </dgm:pt>
    <dgm:pt modelId="{B77BB90B-53AB-41E6-9E66-9DD78E6DE6B8}" type="pres">
      <dgm:prSet presAssocID="{E4A892BD-1574-426A-8B42-3837C34BA64A}" presName="tx2" presStyleLbl="revTx" presStyleIdx="6" presStyleCnt="9"/>
      <dgm:spPr/>
    </dgm:pt>
    <dgm:pt modelId="{860562F6-36AE-48D4-A17B-DB81DB0974D6}" type="pres">
      <dgm:prSet presAssocID="{E4A892BD-1574-426A-8B42-3837C34BA64A}" presName="vert2" presStyleCnt="0"/>
      <dgm:spPr/>
    </dgm:pt>
    <dgm:pt modelId="{F62026BC-0A82-4D5D-B099-EE95BB743C49}" type="pres">
      <dgm:prSet presAssocID="{E4A892BD-1574-426A-8B42-3837C34BA64A}" presName="thinLine2b" presStyleLbl="callout" presStyleIdx="5" presStyleCnt="8"/>
      <dgm:spPr/>
    </dgm:pt>
    <dgm:pt modelId="{64F80D33-AED7-4F92-854B-CD442149AAA7}" type="pres">
      <dgm:prSet presAssocID="{E4A892BD-1574-426A-8B42-3837C34BA64A}" presName="vertSpace2b" presStyleCnt="0"/>
      <dgm:spPr/>
    </dgm:pt>
    <dgm:pt modelId="{51FB2AC0-DC87-4319-90CF-DED52626C2EC}" type="pres">
      <dgm:prSet presAssocID="{5547E1FB-B774-4824-9C23-07903FF0A232}" presName="horz2" presStyleCnt="0"/>
      <dgm:spPr/>
    </dgm:pt>
    <dgm:pt modelId="{0CFE3F75-8C81-453D-ABB5-0E35221E6F6A}" type="pres">
      <dgm:prSet presAssocID="{5547E1FB-B774-4824-9C23-07903FF0A232}" presName="horzSpace2" presStyleCnt="0"/>
      <dgm:spPr/>
    </dgm:pt>
    <dgm:pt modelId="{56053919-8C77-440F-9FE0-136C767F70F6}" type="pres">
      <dgm:prSet presAssocID="{5547E1FB-B774-4824-9C23-07903FF0A232}" presName="tx2" presStyleLbl="revTx" presStyleIdx="7" presStyleCnt="9"/>
      <dgm:spPr/>
    </dgm:pt>
    <dgm:pt modelId="{7FFFBBAF-F726-450A-B0E4-BAAA4DBA37DB}" type="pres">
      <dgm:prSet presAssocID="{5547E1FB-B774-4824-9C23-07903FF0A232}" presName="vert2" presStyleCnt="0"/>
      <dgm:spPr/>
    </dgm:pt>
    <dgm:pt modelId="{13391097-E989-44A3-A872-927206DF9AF7}" type="pres">
      <dgm:prSet presAssocID="{5547E1FB-B774-4824-9C23-07903FF0A232}" presName="thinLine2b" presStyleLbl="callout" presStyleIdx="6" presStyleCnt="8"/>
      <dgm:spPr/>
    </dgm:pt>
    <dgm:pt modelId="{648C4FAE-7788-4D2C-870B-8118BD97F4B5}" type="pres">
      <dgm:prSet presAssocID="{5547E1FB-B774-4824-9C23-07903FF0A232}" presName="vertSpace2b" presStyleCnt="0"/>
      <dgm:spPr/>
    </dgm:pt>
    <dgm:pt modelId="{ACE45EF3-BC8F-4376-9921-947099156A8E}" type="pres">
      <dgm:prSet presAssocID="{75A57D27-16C0-4559-A158-2D84286ABBC2}" presName="horz2" presStyleCnt="0"/>
      <dgm:spPr/>
    </dgm:pt>
    <dgm:pt modelId="{A723B5EE-C9C3-4A85-A991-D110D1A045A5}" type="pres">
      <dgm:prSet presAssocID="{75A57D27-16C0-4559-A158-2D84286ABBC2}" presName="horzSpace2" presStyleCnt="0"/>
      <dgm:spPr/>
    </dgm:pt>
    <dgm:pt modelId="{7569FC2C-2525-4A9E-8F7A-0F054C9B52EF}" type="pres">
      <dgm:prSet presAssocID="{75A57D27-16C0-4559-A158-2D84286ABBC2}" presName="tx2" presStyleLbl="revTx" presStyleIdx="8" presStyleCnt="9"/>
      <dgm:spPr/>
    </dgm:pt>
    <dgm:pt modelId="{A079A93C-5BF7-4636-94C7-441CE60C6EE2}" type="pres">
      <dgm:prSet presAssocID="{75A57D27-16C0-4559-A158-2D84286ABBC2}" presName="vert2" presStyleCnt="0"/>
      <dgm:spPr/>
    </dgm:pt>
    <dgm:pt modelId="{1B4FE1E1-9F97-4DDA-8148-0DA1F9784917}" type="pres">
      <dgm:prSet presAssocID="{75A57D27-16C0-4559-A158-2D84286ABBC2}" presName="thinLine2b" presStyleLbl="callout" presStyleIdx="7" presStyleCnt="8"/>
      <dgm:spPr/>
    </dgm:pt>
    <dgm:pt modelId="{1D5D2F0C-899A-45D1-82D3-2C24C65817AF}" type="pres">
      <dgm:prSet presAssocID="{75A57D27-16C0-4559-A158-2D84286ABBC2}" presName="vertSpace2b" presStyleCnt="0"/>
      <dgm:spPr/>
    </dgm:pt>
  </dgm:ptLst>
  <dgm:cxnLst>
    <dgm:cxn modelId="{FE3B4C0D-7A73-4EBC-BDB2-77E879A5BB40}" type="presOf" srcId="{075AE0EA-90D8-4331-B7AE-AEB29D324E43}" destId="{43EA7261-6F45-46B4-A28A-D9A7BBCD925A}" srcOrd="0" destOrd="0" presId="urn:microsoft.com/office/officeart/2008/layout/LinedList"/>
    <dgm:cxn modelId="{7E484A1D-928B-42F2-BCF0-3C411716E36D}" type="presOf" srcId="{098A65B9-0195-415C-AC96-4A5312F34BF9}" destId="{3A4CD2B1-0F07-4B92-838F-D910E4A158D1}" srcOrd="0" destOrd="0" presId="urn:microsoft.com/office/officeart/2008/layout/LinedList"/>
    <dgm:cxn modelId="{AB12B822-1A18-4A0E-96A0-87FD5F644CCB}" srcId="{BC374540-67D3-4ABB-B3AC-992B6D2EF3A7}" destId="{5547E1FB-B774-4824-9C23-07903FF0A232}" srcOrd="6" destOrd="0" parTransId="{9C68F709-02C0-4D5F-9C14-4AC93604E58D}" sibTransId="{079CFF4E-9CCC-4A3C-BDF5-9054AC4025DD}"/>
    <dgm:cxn modelId="{F3803337-A7B4-4056-8CF8-B620F6CDEC4F}" srcId="{BC374540-67D3-4ABB-B3AC-992B6D2EF3A7}" destId="{E4A892BD-1574-426A-8B42-3837C34BA64A}" srcOrd="5" destOrd="0" parTransId="{4A75029A-4E39-4B64-A73A-C910CE00360D}" sibTransId="{19F7151D-A6F1-4174-B489-5D6E6C8B2567}"/>
    <dgm:cxn modelId="{66A34937-0917-4577-BE01-FEE16E611BC1}" srcId="{BC374540-67D3-4ABB-B3AC-992B6D2EF3A7}" destId="{13B9ABFE-067F-4AB2-8346-16B30128F3AE}" srcOrd="0" destOrd="0" parTransId="{91EEA3EB-9878-4B38-ACB9-66E1FD513526}" sibTransId="{DA11F7FC-60BD-4ED5-93C6-7FB0E5D1BA44}"/>
    <dgm:cxn modelId="{EB32583A-DCDD-436C-8FD9-64F6B23D3195}" type="presOf" srcId="{13B9ABFE-067F-4AB2-8346-16B30128F3AE}" destId="{AED4BED8-6C7C-40B1-8D4E-AE9F0B619762}" srcOrd="0" destOrd="0" presId="urn:microsoft.com/office/officeart/2008/layout/LinedList"/>
    <dgm:cxn modelId="{2A54DD44-0618-44FD-9C0B-FAF5FAFE5195}" srcId="{BC374540-67D3-4ABB-B3AC-992B6D2EF3A7}" destId="{075AE0EA-90D8-4331-B7AE-AEB29D324E43}" srcOrd="2" destOrd="0" parTransId="{8110B9A5-9801-4A7B-B133-1FD0217F9A87}" sibTransId="{3E3829A3-FBA5-4588-9AE5-B6DEE3C13A58}"/>
    <dgm:cxn modelId="{3C5B1865-2820-4D4C-8067-8CB6F37FF0DA}" srcId="{BC374540-67D3-4ABB-B3AC-992B6D2EF3A7}" destId="{75A57D27-16C0-4559-A158-2D84286ABBC2}" srcOrd="7" destOrd="0" parTransId="{CBCABCA7-E8BD-40E3-921B-22B03CE0FD0B}" sibTransId="{3B6F41F9-6E6F-4267-BBAE-C8E54A760A1B}"/>
    <dgm:cxn modelId="{BDEA496F-310C-482D-AF4C-3FA5F427FEDC}" type="presOf" srcId="{B0E4DF02-8896-4216-B416-F34AFF455F3D}" destId="{81852972-1B16-4F2A-A6F3-A17560599288}" srcOrd="0" destOrd="0" presId="urn:microsoft.com/office/officeart/2008/layout/LinedList"/>
    <dgm:cxn modelId="{49E05D8C-665B-4789-914E-88A75DB016AD}" type="presOf" srcId="{4B10A1C7-6B20-4306-93A3-A567BBFD4846}" destId="{8FD6915B-531C-4613-981E-20E9959B7B4E}" srcOrd="0" destOrd="0" presId="urn:microsoft.com/office/officeart/2008/layout/LinedList"/>
    <dgm:cxn modelId="{45BB1392-695D-4506-9C46-4FC09E673C1E}" type="presOf" srcId="{F77EEAAD-78A0-46AA-9F78-5D7D0B926C87}" destId="{7601CF8A-58A2-43E9-B697-62FD6A46D478}" srcOrd="0" destOrd="0" presId="urn:microsoft.com/office/officeart/2008/layout/LinedList"/>
    <dgm:cxn modelId="{71DB86A2-3D48-4947-8D88-A2A07DC5BB4F}" type="presOf" srcId="{BC374540-67D3-4ABB-B3AC-992B6D2EF3A7}" destId="{9DACABD4-9E3F-4CE5-8F29-D68303C03EA2}" srcOrd="0" destOrd="0" presId="urn:microsoft.com/office/officeart/2008/layout/LinedList"/>
    <dgm:cxn modelId="{120518BA-0E97-4503-8ADC-E2E45B3A5F0C}" srcId="{BC374540-67D3-4ABB-B3AC-992B6D2EF3A7}" destId="{4B10A1C7-6B20-4306-93A3-A567BBFD4846}" srcOrd="4" destOrd="0" parTransId="{77F243C0-B74D-4028-86A5-5C9E32442755}" sibTransId="{A116D2BC-962C-4806-B625-4E289BCF6325}"/>
    <dgm:cxn modelId="{84B3CFBD-D6B6-49DE-975F-DA7E67E2E926}" srcId="{BC374540-67D3-4ABB-B3AC-992B6D2EF3A7}" destId="{F77EEAAD-78A0-46AA-9F78-5D7D0B926C87}" srcOrd="3" destOrd="0" parTransId="{5BFA6204-1A8A-44FA-8D92-7224F0A5F2D5}" sibTransId="{DC61B51D-759E-42EC-B768-402DA4BA8A3C}"/>
    <dgm:cxn modelId="{127CCCCF-E1C5-44F2-83A5-0ADA0E3D95C1}" type="presOf" srcId="{75A57D27-16C0-4559-A158-2D84286ABBC2}" destId="{7569FC2C-2525-4A9E-8F7A-0F054C9B52EF}" srcOrd="0" destOrd="0" presId="urn:microsoft.com/office/officeart/2008/layout/LinedList"/>
    <dgm:cxn modelId="{3AAA43D2-A077-4DD5-9E16-2F61D2F31A80}" type="presOf" srcId="{E4A892BD-1574-426A-8B42-3837C34BA64A}" destId="{B77BB90B-53AB-41E6-9E66-9DD78E6DE6B8}" srcOrd="0" destOrd="0" presId="urn:microsoft.com/office/officeart/2008/layout/LinedList"/>
    <dgm:cxn modelId="{AB1D27E0-5CFE-4F33-9357-C8FE817EA173}" type="presOf" srcId="{5547E1FB-B774-4824-9C23-07903FF0A232}" destId="{56053919-8C77-440F-9FE0-136C767F70F6}" srcOrd="0" destOrd="0" presId="urn:microsoft.com/office/officeart/2008/layout/LinedList"/>
    <dgm:cxn modelId="{38457EF4-E52E-422B-BED9-7C0FE9AAC89E}" srcId="{B0E4DF02-8896-4216-B416-F34AFF455F3D}" destId="{BC374540-67D3-4ABB-B3AC-992B6D2EF3A7}" srcOrd="0" destOrd="0" parTransId="{14882BEA-5A6A-4684-8C3D-8CE7F171BC0D}" sibTransId="{1A4F5173-54D5-470A-9AE6-BF78F14D6762}"/>
    <dgm:cxn modelId="{9429C6F8-8CD8-47D2-94E9-209456880EBA}" srcId="{BC374540-67D3-4ABB-B3AC-992B6D2EF3A7}" destId="{098A65B9-0195-415C-AC96-4A5312F34BF9}" srcOrd="1" destOrd="0" parTransId="{7C0170E7-F5D1-496B-8D37-D4BE26BCBCED}" sibTransId="{278FC05E-E026-4510-A3E4-367F2449FAD7}"/>
    <dgm:cxn modelId="{D0E6DF20-434B-4466-806D-CBB4CC081163}" type="presParOf" srcId="{81852972-1B16-4F2A-A6F3-A17560599288}" destId="{30A3BE6B-57E9-4FD9-859D-A9C8331D7B4C}" srcOrd="0" destOrd="0" presId="urn:microsoft.com/office/officeart/2008/layout/LinedList"/>
    <dgm:cxn modelId="{F8169A03-419A-4C9A-967E-B11E5508C019}" type="presParOf" srcId="{81852972-1B16-4F2A-A6F3-A17560599288}" destId="{4B30FEA7-6D75-46EA-B30D-A4E912A9616D}" srcOrd="1" destOrd="0" presId="urn:microsoft.com/office/officeart/2008/layout/LinedList"/>
    <dgm:cxn modelId="{87CE7C61-8E25-4A2D-8A4A-566C8398F30D}" type="presParOf" srcId="{4B30FEA7-6D75-46EA-B30D-A4E912A9616D}" destId="{9DACABD4-9E3F-4CE5-8F29-D68303C03EA2}" srcOrd="0" destOrd="0" presId="urn:microsoft.com/office/officeart/2008/layout/LinedList"/>
    <dgm:cxn modelId="{332E2349-B1FC-4632-905D-CF26DFA780AE}" type="presParOf" srcId="{4B30FEA7-6D75-46EA-B30D-A4E912A9616D}" destId="{8E6FB880-FCF2-4529-B535-51D8D26F91EA}" srcOrd="1" destOrd="0" presId="urn:microsoft.com/office/officeart/2008/layout/LinedList"/>
    <dgm:cxn modelId="{CF800C37-FE33-436D-A10F-84B81A776080}" type="presParOf" srcId="{8E6FB880-FCF2-4529-B535-51D8D26F91EA}" destId="{75D5E127-02D0-438F-A171-F83D2487D688}" srcOrd="0" destOrd="0" presId="urn:microsoft.com/office/officeart/2008/layout/LinedList"/>
    <dgm:cxn modelId="{3A6C4139-E0CE-4E1B-9857-032580ED94DB}" type="presParOf" srcId="{8E6FB880-FCF2-4529-B535-51D8D26F91EA}" destId="{9743C809-939D-4E48-8A61-C30CDDE87231}" srcOrd="1" destOrd="0" presId="urn:microsoft.com/office/officeart/2008/layout/LinedList"/>
    <dgm:cxn modelId="{7B310506-3594-41C4-8983-1E7150EFD521}" type="presParOf" srcId="{9743C809-939D-4E48-8A61-C30CDDE87231}" destId="{3FB27A1F-22F5-406E-A40A-DB8DFE2B4089}" srcOrd="0" destOrd="0" presId="urn:microsoft.com/office/officeart/2008/layout/LinedList"/>
    <dgm:cxn modelId="{04B75BD8-06AB-495A-8FAC-60CBF5007483}" type="presParOf" srcId="{9743C809-939D-4E48-8A61-C30CDDE87231}" destId="{AED4BED8-6C7C-40B1-8D4E-AE9F0B619762}" srcOrd="1" destOrd="0" presId="urn:microsoft.com/office/officeart/2008/layout/LinedList"/>
    <dgm:cxn modelId="{5426CB3A-EEB9-4F48-A92E-9D31DCF4F13A}" type="presParOf" srcId="{9743C809-939D-4E48-8A61-C30CDDE87231}" destId="{E4A2C4E1-EDDD-4E1D-BAED-B31C32A49BE6}" srcOrd="2" destOrd="0" presId="urn:microsoft.com/office/officeart/2008/layout/LinedList"/>
    <dgm:cxn modelId="{587E94F0-CB21-47BD-B172-DDEC2F6912B1}" type="presParOf" srcId="{8E6FB880-FCF2-4529-B535-51D8D26F91EA}" destId="{0BDB9947-4BA9-4FA3-9F7B-7C71C7A9D75F}" srcOrd="2" destOrd="0" presId="urn:microsoft.com/office/officeart/2008/layout/LinedList"/>
    <dgm:cxn modelId="{790D191F-6E63-4ECF-870E-DA2F6961A188}" type="presParOf" srcId="{8E6FB880-FCF2-4529-B535-51D8D26F91EA}" destId="{2AABF94C-585A-4E7B-AA1D-2EB105D215A2}" srcOrd="3" destOrd="0" presId="urn:microsoft.com/office/officeart/2008/layout/LinedList"/>
    <dgm:cxn modelId="{143FFCCC-41A7-4200-8D39-4381C006D9AB}" type="presParOf" srcId="{8E6FB880-FCF2-4529-B535-51D8D26F91EA}" destId="{30AAD7D2-8A70-4B95-A7C7-32E49729C553}" srcOrd="4" destOrd="0" presId="urn:microsoft.com/office/officeart/2008/layout/LinedList"/>
    <dgm:cxn modelId="{B6A758D3-B8B2-4DE2-B676-4B4F4EE32C53}" type="presParOf" srcId="{30AAD7D2-8A70-4B95-A7C7-32E49729C553}" destId="{391990C2-9062-4085-BEBD-69A03C88CD59}" srcOrd="0" destOrd="0" presId="urn:microsoft.com/office/officeart/2008/layout/LinedList"/>
    <dgm:cxn modelId="{14C6D272-8CDE-492D-BC74-90ED5FAA6AD0}" type="presParOf" srcId="{30AAD7D2-8A70-4B95-A7C7-32E49729C553}" destId="{3A4CD2B1-0F07-4B92-838F-D910E4A158D1}" srcOrd="1" destOrd="0" presId="urn:microsoft.com/office/officeart/2008/layout/LinedList"/>
    <dgm:cxn modelId="{6CF10C38-12BF-4683-9157-BB73985CBDA9}" type="presParOf" srcId="{30AAD7D2-8A70-4B95-A7C7-32E49729C553}" destId="{F30D750A-49A2-49E1-A7A0-8497B787E010}" srcOrd="2" destOrd="0" presId="urn:microsoft.com/office/officeart/2008/layout/LinedList"/>
    <dgm:cxn modelId="{78B56BEA-7296-4EEC-8AC3-15E96499FB4C}" type="presParOf" srcId="{8E6FB880-FCF2-4529-B535-51D8D26F91EA}" destId="{B584E20C-C201-4FDC-A93D-FB6E458578BB}" srcOrd="5" destOrd="0" presId="urn:microsoft.com/office/officeart/2008/layout/LinedList"/>
    <dgm:cxn modelId="{5CF9A256-B595-40E0-81EC-F15A6C55001E}" type="presParOf" srcId="{8E6FB880-FCF2-4529-B535-51D8D26F91EA}" destId="{969B0215-4EC3-4A0E-8531-D03000A391E5}" srcOrd="6" destOrd="0" presId="urn:microsoft.com/office/officeart/2008/layout/LinedList"/>
    <dgm:cxn modelId="{168F16FB-BE63-4D09-AF79-F7672028C948}" type="presParOf" srcId="{8E6FB880-FCF2-4529-B535-51D8D26F91EA}" destId="{9BFA2558-D116-4818-A36B-7CA4AB410321}" srcOrd="7" destOrd="0" presId="urn:microsoft.com/office/officeart/2008/layout/LinedList"/>
    <dgm:cxn modelId="{3A4C8897-4E24-4B42-9854-5A35C0CEEB7A}" type="presParOf" srcId="{9BFA2558-D116-4818-A36B-7CA4AB410321}" destId="{36D66B08-8BD4-41B9-804A-98B5A40A80A8}" srcOrd="0" destOrd="0" presId="urn:microsoft.com/office/officeart/2008/layout/LinedList"/>
    <dgm:cxn modelId="{B83B9DB3-2416-445C-8C3D-DBBA90BD41E9}" type="presParOf" srcId="{9BFA2558-D116-4818-A36B-7CA4AB410321}" destId="{43EA7261-6F45-46B4-A28A-D9A7BBCD925A}" srcOrd="1" destOrd="0" presId="urn:microsoft.com/office/officeart/2008/layout/LinedList"/>
    <dgm:cxn modelId="{CB064C31-9F47-471A-A3C3-6F6E36788ECE}" type="presParOf" srcId="{9BFA2558-D116-4818-A36B-7CA4AB410321}" destId="{258DC9AA-7871-4522-BABC-AA48AC889134}" srcOrd="2" destOrd="0" presId="urn:microsoft.com/office/officeart/2008/layout/LinedList"/>
    <dgm:cxn modelId="{67FB948E-9438-47D8-A1ED-41385C772CE1}" type="presParOf" srcId="{8E6FB880-FCF2-4529-B535-51D8D26F91EA}" destId="{D8884730-6FDA-44E8-8555-C92D98D7D3C0}" srcOrd="8" destOrd="0" presId="urn:microsoft.com/office/officeart/2008/layout/LinedList"/>
    <dgm:cxn modelId="{5F4A7A54-BF19-4CE9-9F01-997969F47F4B}" type="presParOf" srcId="{8E6FB880-FCF2-4529-B535-51D8D26F91EA}" destId="{113E7897-B7EA-4763-83FE-9E320B917B79}" srcOrd="9" destOrd="0" presId="urn:microsoft.com/office/officeart/2008/layout/LinedList"/>
    <dgm:cxn modelId="{11E33BDF-8126-47D6-A34C-6825611ABD97}" type="presParOf" srcId="{8E6FB880-FCF2-4529-B535-51D8D26F91EA}" destId="{E86819BD-7A42-4AD5-8E0E-ED4601AC2D20}" srcOrd="10" destOrd="0" presId="urn:microsoft.com/office/officeart/2008/layout/LinedList"/>
    <dgm:cxn modelId="{A3AAF327-D630-4B21-A25C-E8BF3641F7E9}" type="presParOf" srcId="{E86819BD-7A42-4AD5-8E0E-ED4601AC2D20}" destId="{AD9E4360-48A2-493C-A54D-1C68D5D9E5A1}" srcOrd="0" destOrd="0" presId="urn:microsoft.com/office/officeart/2008/layout/LinedList"/>
    <dgm:cxn modelId="{D3D562C3-5F9F-4141-9113-2C88B10BF322}" type="presParOf" srcId="{E86819BD-7A42-4AD5-8E0E-ED4601AC2D20}" destId="{7601CF8A-58A2-43E9-B697-62FD6A46D478}" srcOrd="1" destOrd="0" presId="urn:microsoft.com/office/officeart/2008/layout/LinedList"/>
    <dgm:cxn modelId="{3AD6ADBF-591E-47D0-83CD-42FABA4F070A}" type="presParOf" srcId="{E86819BD-7A42-4AD5-8E0E-ED4601AC2D20}" destId="{E5438075-A2FD-4B9F-B781-C12ED7DB9992}" srcOrd="2" destOrd="0" presId="urn:microsoft.com/office/officeart/2008/layout/LinedList"/>
    <dgm:cxn modelId="{BDB6AAE0-DCA5-4B9F-8261-FCCD2BEDDD92}" type="presParOf" srcId="{8E6FB880-FCF2-4529-B535-51D8D26F91EA}" destId="{A4212F3E-0D60-4407-860B-8C7180C1E432}" srcOrd="11" destOrd="0" presId="urn:microsoft.com/office/officeart/2008/layout/LinedList"/>
    <dgm:cxn modelId="{2F29E58D-9FE7-4A44-B1D4-09061984C0A3}" type="presParOf" srcId="{8E6FB880-FCF2-4529-B535-51D8D26F91EA}" destId="{612471F5-3234-44FC-B5BC-4ECC0051703B}" srcOrd="12" destOrd="0" presId="urn:microsoft.com/office/officeart/2008/layout/LinedList"/>
    <dgm:cxn modelId="{A66DBA7A-9E86-478E-AF8F-E123F329BB31}" type="presParOf" srcId="{8E6FB880-FCF2-4529-B535-51D8D26F91EA}" destId="{E5160F09-3AE8-46D3-88C7-0AC4DB115631}" srcOrd="13" destOrd="0" presId="urn:microsoft.com/office/officeart/2008/layout/LinedList"/>
    <dgm:cxn modelId="{1C8766FC-6F30-435B-8D0C-259F3F551D93}" type="presParOf" srcId="{E5160F09-3AE8-46D3-88C7-0AC4DB115631}" destId="{A94ECE0A-7152-4D2D-BB0B-1CA483CAB183}" srcOrd="0" destOrd="0" presId="urn:microsoft.com/office/officeart/2008/layout/LinedList"/>
    <dgm:cxn modelId="{69D039D4-0A39-472E-8970-E0547CD0CEE6}" type="presParOf" srcId="{E5160F09-3AE8-46D3-88C7-0AC4DB115631}" destId="{8FD6915B-531C-4613-981E-20E9959B7B4E}" srcOrd="1" destOrd="0" presId="urn:microsoft.com/office/officeart/2008/layout/LinedList"/>
    <dgm:cxn modelId="{16FC2470-8E4B-4B8B-9C0B-EAA75EA4C7F2}" type="presParOf" srcId="{E5160F09-3AE8-46D3-88C7-0AC4DB115631}" destId="{971FBFF2-0904-4D94-B479-7854F5742420}" srcOrd="2" destOrd="0" presId="urn:microsoft.com/office/officeart/2008/layout/LinedList"/>
    <dgm:cxn modelId="{1AD2E326-123D-4FDF-A630-CA703B9C1D30}" type="presParOf" srcId="{8E6FB880-FCF2-4529-B535-51D8D26F91EA}" destId="{3467BCD1-69FF-4C6A-9ADF-78161B98CAEA}" srcOrd="14" destOrd="0" presId="urn:microsoft.com/office/officeart/2008/layout/LinedList"/>
    <dgm:cxn modelId="{98EB6626-9818-4B48-BF32-994D78BD7F19}" type="presParOf" srcId="{8E6FB880-FCF2-4529-B535-51D8D26F91EA}" destId="{68D033E5-4463-4E63-BD99-F46E6802237E}" srcOrd="15" destOrd="0" presId="urn:microsoft.com/office/officeart/2008/layout/LinedList"/>
    <dgm:cxn modelId="{0E3070A0-5F6B-4E17-97A9-0A56E612C1BB}" type="presParOf" srcId="{8E6FB880-FCF2-4529-B535-51D8D26F91EA}" destId="{6ACB348D-92AB-4533-91AC-C59E63D09FC9}" srcOrd="16" destOrd="0" presId="urn:microsoft.com/office/officeart/2008/layout/LinedList"/>
    <dgm:cxn modelId="{2150E128-E53D-4054-B47D-8029B9489561}" type="presParOf" srcId="{6ACB348D-92AB-4533-91AC-C59E63D09FC9}" destId="{344F337F-FDE5-4713-9D4A-DC06A0367B14}" srcOrd="0" destOrd="0" presId="urn:microsoft.com/office/officeart/2008/layout/LinedList"/>
    <dgm:cxn modelId="{128054B3-6EBA-4B2C-8643-D85B0CA67CCE}" type="presParOf" srcId="{6ACB348D-92AB-4533-91AC-C59E63D09FC9}" destId="{B77BB90B-53AB-41E6-9E66-9DD78E6DE6B8}" srcOrd="1" destOrd="0" presId="urn:microsoft.com/office/officeart/2008/layout/LinedList"/>
    <dgm:cxn modelId="{2773E846-12F5-412D-88F9-DF8418DD0FA8}" type="presParOf" srcId="{6ACB348D-92AB-4533-91AC-C59E63D09FC9}" destId="{860562F6-36AE-48D4-A17B-DB81DB0974D6}" srcOrd="2" destOrd="0" presId="urn:microsoft.com/office/officeart/2008/layout/LinedList"/>
    <dgm:cxn modelId="{576AC567-F866-4BF4-8793-542F4AB99318}" type="presParOf" srcId="{8E6FB880-FCF2-4529-B535-51D8D26F91EA}" destId="{F62026BC-0A82-4D5D-B099-EE95BB743C49}" srcOrd="17" destOrd="0" presId="urn:microsoft.com/office/officeart/2008/layout/LinedList"/>
    <dgm:cxn modelId="{0F7B70E5-CD5B-40BE-A715-560E63CD71A9}" type="presParOf" srcId="{8E6FB880-FCF2-4529-B535-51D8D26F91EA}" destId="{64F80D33-AED7-4F92-854B-CD442149AAA7}" srcOrd="18" destOrd="0" presId="urn:microsoft.com/office/officeart/2008/layout/LinedList"/>
    <dgm:cxn modelId="{1098EA1C-A275-43B4-9E0C-D07DDCA48DF5}" type="presParOf" srcId="{8E6FB880-FCF2-4529-B535-51D8D26F91EA}" destId="{51FB2AC0-DC87-4319-90CF-DED52626C2EC}" srcOrd="19" destOrd="0" presId="urn:microsoft.com/office/officeart/2008/layout/LinedList"/>
    <dgm:cxn modelId="{06A27149-8D59-45C9-A346-ECD040EE6C31}" type="presParOf" srcId="{51FB2AC0-DC87-4319-90CF-DED52626C2EC}" destId="{0CFE3F75-8C81-453D-ABB5-0E35221E6F6A}" srcOrd="0" destOrd="0" presId="urn:microsoft.com/office/officeart/2008/layout/LinedList"/>
    <dgm:cxn modelId="{46A0B4B4-1976-4A60-9916-F89EB3300A47}" type="presParOf" srcId="{51FB2AC0-DC87-4319-90CF-DED52626C2EC}" destId="{56053919-8C77-440F-9FE0-136C767F70F6}" srcOrd="1" destOrd="0" presId="urn:microsoft.com/office/officeart/2008/layout/LinedList"/>
    <dgm:cxn modelId="{4A596394-3472-4F25-BC37-D77745CF32E7}" type="presParOf" srcId="{51FB2AC0-DC87-4319-90CF-DED52626C2EC}" destId="{7FFFBBAF-F726-450A-B0E4-BAAA4DBA37DB}" srcOrd="2" destOrd="0" presId="urn:microsoft.com/office/officeart/2008/layout/LinedList"/>
    <dgm:cxn modelId="{2D16C079-4888-4D4C-A5C1-3B8F4B8B1B76}" type="presParOf" srcId="{8E6FB880-FCF2-4529-B535-51D8D26F91EA}" destId="{13391097-E989-44A3-A872-927206DF9AF7}" srcOrd="20" destOrd="0" presId="urn:microsoft.com/office/officeart/2008/layout/LinedList"/>
    <dgm:cxn modelId="{E3B47FC6-5A3D-4DEA-B33E-396A7CE49A6C}" type="presParOf" srcId="{8E6FB880-FCF2-4529-B535-51D8D26F91EA}" destId="{648C4FAE-7788-4D2C-870B-8118BD97F4B5}" srcOrd="21" destOrd="0" presId="urn:microsoft.com/office/officeart/2008/layout/LinedList"/>
    <dgm:cxn modelId="{2435D3CF-12D0-4E31-A449-A96AE087EAD8}" type="presParOf" srcId="{8E6FB880-FCF2-4529-B535-51D8D26F91EA}" destId="{ACE45EF3-BC8F-4376-9921-947099156A8E}" srcOrd="22" destOrd="0" presId="urn:microsoft.com/office/officeart/2008/layout/LinedList"/>
    <dgm:cxn modelId="{4B018507-8F59-41B9-9676-7A6C0E7C05F3}" type="presParOf" srcId="{ACE45EF3-BC8F-4376-9921-947099156A8E}" destId="{A723B5EE-C9C3-4A85-A991-D110D1A045A5}" srcOrd="0" destOrd="0" presId="urn:microsoft.com/office/officeart/2008/layout/LinedList"/>
    <dgm:cxn modelId="{244D941A-8B01-4DC9-A221-97B22C4603E1}" type="presParOf" srcId="{ACE45EF3-BC8F-4376-9921-947099156A8E}" destId="{7569FC2C-2525-4A9E-8F7A-0F054C9B52EF}" srcOrd="1" destOrd="0" presId="urn:microsoft.com/office/officeart/2008/layout/LinedList"/>
    <dgm:cxn modelId="{73E901F6-F797-4D64-9FC6-D7D21269262D}" type="presParOf" srcId="{ACE45EF3-BC8F-4376-9921-947099156A8E}" destId="{A079A93C-5BF7-4636-94C7-441CE60C6EE2}" srcOrd="2" destOrd="0" presId="urn:microsoft.com/office/officeart/2008/layout/LinedList"/>
    <dgm:cxn modelId="{CD46FA7B-6A97-419C-B0DB-897A897113BE}" type="presParOf" srcId="{8E6FB880-FCF2-4529-B535-51D8D26F91EA}" destId="{1B4FE1E1-9F97-4DDA-8148-0DA1F9784917}" srcOrd="23" destOrd="0" presId="urn:microsoft.com/office/officeart/2008/layout/LinedList"/>
    <dgm:cxn modelId="{1D7B9D6D-A320-430C-A53B-0AA85C255BD3}" type="presParOf" srcId="{8E6FB880-FCF2-4529-B535-51D8D26F91EA}" destId="{1D5D2F0C-899A-45D1-82D3-2C24C65817AF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F268E7-CEC6-4ED6-A130-9E092101B0A3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A2C48C0-98BD-4EF6-BEBF-89B13F32E306}">
      <dgm:prSet/>
      <dgm:spPr/>
      <dgm:t>
        <a:bodyPr/>
        <a:lstStyle/>
        <a:p>
          <a:r>
            <a:rPr lang="sk-SK" b="0" i="0" baseline="0"/>
            <a:t>Súvislosť medzi disponibilným dôchodkom (</a:t>
          </a:r>
          <a:r>
            <a:rPr lang="sk-SK" b="1" i="1" baseline="0"/>
            <a:t>Y </a:t>
          </a:r>
          <a:r>
            <a:rPr lang="sk-SK" b="0" i="0" baseline="0"/>
            <a:t>alebo </a:t>
          </a:r>
          <a:r>
            <a:rPr lang="it-IT" b="1" i="1" baseline="0"/>
            <a:t>DI </a:t>
          </a:r>
          <a:r>
            <a:rPr lang="it-IT" b="0" i="0" baseline="0"/>
            <a:t>–disposable income) a </a:t>
          </a:r>
          <a:r>
            <a:rPr lang="sk-SK" b="0" i="0" baseline="0"/>
            <a:t>        </a:t>
          </a:r>
          <a:r>
            <a:rPr lang="it-IT" b="0" i="0" baseline="0"/>
            <a:t>spotrebou (C) vyjadruje</a:t>
          </a:r>
          <a:endParaRPr lang="en-US"/>
        </a:p>
      </dgm:t>
    </dgm:pt>
    <dgm:pt modelId="{0B381574-363D-46DB-A686-E79F93E65012}" type="parTrans" cxnId="{CFD4B34F-F108-4BC6-A36A-A615D5707B0E}">
      <dgm:prSet/>
      <dgm:spPr/>
      <dgm:t>
        <a:bodyPr/>
        <a:lstStyle/>
        <a:p>
          <a:endParaRPr lang="en-US"/>
        </a:p>
      </dgm:t>
    </dgm:pt>
    <dgm:pt modelId="{CC28FA0D-F02D-49CF-BB62-2DD0904E40CD}" type="sibTrans" cxnId="{CFD4B34F-F108-4BC6-A36A-A615D5707B0E}">
      <dgm:prSet/>
      <dgm:spPr/>
      <dgm:t>
        <a:bodyPr/>
        <a:lstStyle/>
        <a:p>
          <a:endParaRPr lang="en-US"/>
        </a:p>
      </dgm:t>
    </dgm:pt>
    <dgm:pt modelId="{5C89BD08-DC44-4A27-B2BB-9FB95ECCBE99}">
      <dgm:prSet/>
      <dgm:spPr/>
      <dgm:t>
        <a:bodyPr/>
        <a:lstStyle/>
        <a:p>
          <a:r>
            <a:rPr lang="sk-SK" b="1" i="0" baseline="0"/>
            <a:t>spotrebná funkcia</a:t>
          </a:r>
          <a:endParaRPr lang="en-US"/>
        </a:p>
      </dgm:t>
    </dgm:pt>
    <dgm:pt modelId="{5E7B089D-1B31-4A95-A328-C0BA996F597B}" type="parTrans" cxnId="{CAC77413-65A9-4425-A5A4-68A58FE31A55}">
      <dgm:prSet/>
      <dgm:spPr/>
      <dgm:t>
        <a:bodyPr/>
        <a:lstStyle/>
        <a:p>
          <a:endParaRPr lang="en-US"/>
        </a:p>
      </dgm:t>
    </dgm:pt>
    <dgm:pt modelId="{BC8C6BD0-EC11-4576-AA2F-F44CC411B6C7}" type="sibTrans" cxnId="{CAC77413-65A9-4425-A5A4-68A58FE31A55}">
      <dgm:prSet/>
      <dgm:spPr/>
      <dgm:t>
        <a:bodyPr/>
        <a:lstStyle/>
        <a:p>
          <a:endParaRPr lang="en-US"/>
        </a:p>
      </dgm:t>
    </dgm:pt>
    <dgm:pt modelId="{3FF91B15-57BC-4E2F-AE61-242760CEEA6D}">
      <dgm:prSet/>
      <dgm:spPr/>
      <dgm:t>
        <a:bodyPr/>
        <a:lstStyle/>
        <a:p>
          <a:r>
            <a:rPr lang="sk-SK" b="1" i="0" baseline="0"/>
            <a:t>C = f (Y)</a:t>
          </a:r>
          <a:endParaRPr lang="en-US"/>
        </a:p>
      </dgm:t>
    </dgm:pt>
    <dgm:pt modelId="{42CDB5CC-3C9D-435D-8424-8DE525F0EC65}" type="parTrans" cxnId="{F24D7B0A-4095-4FB0-ABDB-B92673B7369F}">
      <dgm:prSet/>
      <dgm:spPr/>
      <dgm:t>
        <a:bodyPr/>
        <a:lstStyle/>
        <a:p>
          <a:endParaRPr lang="en-US"/>
        </a:p>
      </dgm:t>
    </dgm:pt>
    <dgm:pt modelId="{647B0AE5-9743-4474-8DE3-ECAB69B62413}" type="sibTrans" cxnId="{F24D7B0A-4095-4FB0-ABDB-B92673B7369F}">
      <dgm:prSet/>
      <dgm:spPr/>
      <dgm:t>
        <a:bodyPr/>
        <a:lstStyle/>
        <a:p>
          <a:endParaRPr lang="en-US"/>
        </a:p>
      </dgm:t>
    </dgm:pt>
    <dgm:pt modelId="{9F42A4C5-F31B-46CF-A872-C6B79B651D59}">
      <dgm:prSet/>
      <dgm:spPr/>
      <dgm:t>
        <a:bodyPr/>
        <a:lstStyle/>
        <a:p>
          <a:r>
            <a:rPr lang="sk-SK" b="0" i="0" baseline="0"/>
            <a:t>S rastom Y rastú aj spotrebné výdavky domácností</a:t>
          </a:r>
          <a:endParaRPr lang="en-US"/>
        </a:p>
      </dgm:t>
    </dgm:pt>
    <dgm:pt modelId="{C253D2DD-3EF7-4C44-B018-D27731B0735F}" type="parTrans" cxnId="{5E124F9C-0078-499F-B5BD-3CB09D4BD3D6}">
      <dgm:prSet/>
      <dgm:spPr/>
      <dgm:t>
        <a:bodyPr/>
        <a:lstStyle/>
        <a:p>
          <a:endParaRPr lang="en-US"/>
        </a:p>
      </dgm:t>
    </dgm:pt>
    <dgm:pt modelId="{9D3F6553-CCE5-43CF-9115-D6D84B06E2A0}" type="sibTrans" cxnId="{5E124F9C-0078-499F-B5BD-3CB09D4BD3D6}">
      <dgm:prSet/>
      <dgm:spPr/>
      <dgm:t>
        <a:bodyPr/>
        <a:lstStyle/>
        <a:p>
          <a:endParaRPr lang="en-US"/>
        </a:p>
      </dgm:t>
    </dgm:pt>
    <dgm:pt modelId="{53B18741-D4D7-4062-869A-B5AE6B7FBCA0}" type="pres">
      <dgm:prSet presAssocID="{34F268E7-CEC6-4ED6-A130-9E092101B0A3}" presName="Name0" presStyleCnt="0">
        <dgm:presLayoutVars>
          <dgm:dir/>
          <dgm:resizeHandles val="exact"/>
        </dgm:presLayoutVars>
      </dgm:prSet>
      <dgm:spPr/>
    </dgm:pt>
    <dgm:pt modelId="{F34EF363-525A-45E5-AC29-7705164D1C86}" type="pres">
      <dgm:prSet presAssocID="{9A2C48C0-98BD-4EF6-BEBF-89B13F32E306}" presName="node" presStyleLbl="node1" presStyleIdx="0" presStyleCnt="4">
        <dgm:presLayoutVars>
          <dgm:bulletEnabled val="1"/>
        </dgm:presLayoutVars>
      </dgm:prSet>
      <dgm:spPr/>
    </dgm:pt>
    <dgm:pt modelId="{F4B17788-C347-481C-BB70-69BAB8C09622}" type="pres">
      <dgm:prSet presAssocID="{CC28FA0D-F02D-49CF-BB62-2DD0904E40CD}" presName="sibTrans" presStyleLbl="sibTrans1D1" presStyleIdx="0" presStyleCnt="3"/>
      <dgm:spPr/>
    </dgm:pt>
    <dgm:pt modelId="{2E3A173F-0B27-41A4-A735-316BECDC0898}" type="pres">
      <dgm:prSet presAssocID="{CC28FA0D-F02D-49CF-BB62-2DD0904E40CD}" presName="connectorText" presStyleLbl="sibTrans1D1" presStyleIdx="0" presStyleCnt="3"/>
      <dgm:spPr/>
    </dgm:pt>
    <dgm:pt modelId="{1C4FD5E6-F6C2-499F-9511-E6D99FA42CEC}" type="pres">
      <dgm:prSet presAssocID="{5C89BD08-DC44-4A27-B2BB-9FB95ECCBE99}" presName="node" presStyleLbl="node1" presStyleIdx="1" presStyleCnt="4">
        <dgm:presLayoutVars>
          <dgm:bulletEnabled val="1"/>
        </dgm:presLayoutVars>
      </dgm:prSet>
      <dgm:spPr/>
    </dgm:pt>
    <dgm:pt modelId="{B7CE1017-546C-4BD3-913E-D934CB5337EA}" type="pres">
      <dgm:prSet presAssocID="{BC8C6BD0-EC11-4576-AA2F-F44CC411B6C7}" presName="sibTrans" presStyleLbl="sibTrans1D1" presStyleIdx="1" presStyleCnt="3"/>
      <dgm:spPr/>
    </dgm:pt>
    <dgm:pt modelId="{60748B8A-ABAA-48C9-B5A2-BC2F3C1BB0CB}" type="pres">
      <dgm:prSet presAssocID="{BC8C6BD0-EC11-4576-AA2F-F44CC411B6C7}" presName="connectorText" presStyleLbl="sibTrans1D1" presStyleIdx="1" presStyleCnt="3"/>
      <dgm:spPr/>
    </dgm:pt>
    <dgm:pt modelId="{7134281C-2FAF-4321-84E7-C741A58DCEA3}" type="pres">
      <dgm:prSet presAssocID="{3FF91B15-57BC-4E2F-AE61-242760CEEA6D}" presName="node" presStyleLbl="node1" presStyleIdx="2" presStyleCnt="4">
        <dgm:presLayoutVars>
          <dgm:bulletEnabled val="1"/>
        </dgm:presLayoutVars>
      </dgm:prSet>
      <dgm:spPr/>
    </dgm:pt>
    <dgm:pt modelId="{5726097B-0F74-49BB-B9CF-B35FEEA6CE27}" type="pres">
      <dgm:prSet presAssocID="{647B0AE5-9743-4474-8DE3-ECAB69B62413}" presName="sibTrans" presStyleLbl="sibTrans1D1" presStyleIdx="2" presStyleCnt="3"/>
      <dgm:spPr/>
    </dgm:pt>
    <dgm:pt modelId="{CFD79976-A305-42C8-94B1-E0B00993EABD}" type="pres">
      <dgm:prSet presAssocID="{647B0AE5-9743-4474-8DE3-ECAB69B62413}" presName="connectorText" presStyleLbl="sibTrans1D1" presStyleIdx="2" presStyleCnt="3"/>
      <dgm:spPr/>
    </dgm:pt>
    <dgm:pt modelId="{3F1FDA26-64E3-4416-9EFE-4AB4F663D85F}" type="pres">
      <dgm:prSet presAssocID="{9F42A4C5-F31B-46CF-A872-C6B79B651D59}" presName="node" presStyleLbl="node1" presStyleIdx="3" presStyleCnt="4">
        <dgm:presLayoutVars>
          <dgm:bulletEnabled val="1"/>
        </dgm:presLayoutVars>
      </dgm:prSet>
      <dgm:spPr/>
    </dgm:pt>
  </dgm:ptLst>
  <dgm:cxnLst>
    <dgm:cxn modelId="{F24D7B0A-4095-4FB0-ABDB-B92673B7369F}" srcId="{34F268E7-CEC6-4ED6-A130-9E092101B0A3}" destId="{3FF91B15-57BC-4E2F-AE61-242760CEEA6D}" srcOrd="2" destOrd="0" parTransId="{42CDB5CC-3C9D-435D-8424-8DE525F0EC65}" sibTransId="{647B0AE5-9743-4474-8DE3-ECAB69B62413}"/>
    <dgm:cxn modelId="{2C23640C-5FBB-4D16-A0A5-47D7967F9DDD}" type="presOf" srcId="{34F268E7-CEC6-4ED6-A130-9E092101B0A3}" destId="{53B18741-D4D7-4062-869A-B5AE6B7FBCA0}" srcOrd="0" destOrd="0" presId="urn:microsoft.com/office/officeart/2016/7/layout/RepeatingBendingProcessNew"/>
    <dgm:cxn modelId="{CAC77413-65A9-4425-A5A4-68A58FE31A55}" srcId="{34F268E7-CEC6-4ED6-A130-9E092101B0A3}" destId="{5C89BD08-DC44-4A27-B2BB-9FB95ECCBE99}" srcOrd="1" destOrd="0" parTransId="{5E7B089D-1B31-4A95-A328-C0BA996F597B}" sibTransId="{BC8C6BD0-EC11-4576-AA2F-F44CC411B6C7}"/>
    <dgm:cxn modelId="{CFD4B34F-F108-4BC6-A36A-A615D5707B0E}" srcId="{34F268E7-CEC6-4ED6-A130-9E092101B0A3}" destId="{9A2C48C0-98BD-4EF6-BEBF-89B13F32E306}" srcOrd="0" destOrd="0" parTransId="{0B381574-363D-46DB-A686-E79F93E65012}" sibTransId="{CC28FA0D-F02D-49CF-BB62-2DD0904E40CD}"/>
    <dgm:cxn modelId="{4B0F0370-37A4-4EC2-90B3-6B35C1E5C64D}" type="presOf" srcId="{CC28FA0D-F02D-49CF-BB62-2DD0904E40CD}" destId="{F4B17788-C347-481C-BB70-69BAB8C09622}" srcOrd="0" destOrd="0" presId="urn:microsoft.com/office/officeart/2016/7/layout/RepeatingBendingProcessNew"/>
    <dgm:cxn modelId="{47F4427B-C8E9-4D09-B7B6-D8DC219430F3}" type="presOf" srcId="{3FF91B15-57BC-4E2F-AE61-242760CEEA6D}" destId="{7134281C-2FAF-4321-84E7-C741A58DCEA3}" srcOrd="0" destOrd="0" presId="urn:microsoft.com/office/officeart/2016/7/layout/RepeatingBendingProcessNew"/>
    <dgm:cxn modelId="{302BF390-5C09-4B3C-A7B5-87F2947D5DE9}" type="presOf" srcId="{9F42A4C5-F31B-46CF-A872-C6B79B651D59}" destId="{3F1FDA26-64E3-4416-9EFE-4AB4F663D85F}" srcOrd="0" destOrd="0" presId="urn:microsoft.com/office/officeart/2016/7/layout/RepeatingBendingProcessNew"/>
    <dgm:cxn modelId="{5E124F9C-0078-499F-B5BD-3CB09D4BD3D6}" srcId="{34F268E7-CEC6-4ED6-A130-9E092101B0A3}" destId="{9F42A4C5-F31B-46CF-A872-C6B79B651D59}" srcOrd="3" destOrd="0" parTransId="{C253D2DD-3EF7-4C44-B018-D27731B0735F}" sibTransId="{9D3F6553-CCE5-43CF-9115-D6D84B06E2A0}"/>
    <dgm:cxn modelId="{375E8FA2-72A8-491F-BE33-937062BBF889}" type="presOf" srcId="{647B0AE5-9743-4474-8DE3-ECAB69B62413}" destId="{CFD79976-A305-42C8-94B1-E0B00993EABD}" srcOrd="1" destOrd="0" presId="urn:microsoft.com/office/officeart/2016/7/layout/RepeatingBendingProcessNew"/>
    <dgm:cxn modelId="{B2CA6AA8-0198-4338-B61A-BA8DC1AE67D1}" type="presOf" srcId="{CC28FA0D-F02D-49CF-BB62-2DD0904E40CD}" destId="{2E3A173F-0B27-41A4-A735-316BECDC0898}" srcOrd="1" destOrd="0" presId="urn:microsoft.com/office/officeart/2016/7/layout/RepeatingBendingProcessNew"/>
    <dgm:cxn modelId="{FCA5F2B9-E943-44FF-A22C-856BD6C12529}" type="presOf" srcId="{9A2C48C0-98BD-4EF6-BEBF-89B13F32E306}" destId="{F34EF363-525A-45E5-AC29-7705164D1C86}" srcOrd="0" destOrd="0" presId="urn:microsoft.com/office/officeart/2016/7/layout/RepeatingBendingProcessNew"/>
    <dgm:cxn modelId="{31B95DDB-18E2-424F-8B6B-C31C5AAECE75}" type="presOf" srcId="{5C89BD08-DC44-4A27-B2BB-9FB95ECCBE99}" destId="{1C4FD5E6-F6C2-499F-9511-E6D99FA42CEC}" srcOrd="0" destOrd="0" presId="urn:microsoft.com/office/officeart/2016/7/layout/RepeatingBendingProcessNew"/>
    <dgm:cxn modelId="{709F7AE0-27E4-45EE-9663-EEF14AA60802}" type="presOf" srcId="{BC8C6BD0-EC11-4576-AA2F-F44CC411B6C7}" destId="{60748B8A-ABAA-48C9-B5A2-BC2F3C1BB0CB}" srcOrd="1" destOrd="0" presId="urn:microsoft.com/office/officeart/2016/7/layout/RepeatingBendingProcessNew"/>
    <dgm:cxn modelId="{9E68CBED-67E3-4EFA-9DF2-C7A7DA5277C7}" type="presOf" srcId="{647B0AE5-9743-4474-8DE3-ECAB69B62413}" destId="{5726097B-0F74-49BB-B9CF-B35FEEA6CE27}" srcOrd="0" destOrd="0" presId="urn:microsoft.com/office/officeart/2016/7/layout/RepeatingBendingProcessNew"/>
    <dgm:cxn modelId="{EFCA70FA-0B21-4614-98DB-4A4092630814}" type="presOf" srcId="{BC8C6BD0-EC11-4576-AA2F-F44CC411B6C7}" destId="{B7CE1017-546C-4BD3-913E-D934CB5337EA}" srcOrd="0" destOrd="0" presId="urn:microsoft.com/office/officeart/2016/7/layout/RepeatingBendingProcessNew"/>
    <dgm:cxn modelId="{16AF4EE2-8D84-4DC0-A203-B089FA93C328}" type="presParOf" srcId="{53B18741-D4D7-4062-869A-B5AE6B7FBCA0}" destId="{F34EF363-525A-45E5-AC29-7705164D1C86}" srcOrd="0" destOrd="0" presId="urn:microsoft.com/office/officeart/2016/7/layout/RepeatingBendingProcessNew"/>
    <dgm:cxn modelId="{C4E151D6-FDE1-486E-A61C-930E820B320A}" type="presParOf" srcId="{53B18741-D4D7-4062-869A-B5AE6B7FBCA0}" destId="{F4B17788-C347-481C-BB70-69BAB8C09622}" srcOrd="1" destOrd="0" presId="urn:microsoft.com/office/officeart/2016/7/layout/RepeatingBendingProcessNew"/>
    <dgm:cxn modelId="{E4577385-027E-467B-8F5B-69A5A396D53C}" type="presParOf" srcId="{F4B17788-C347-481C-BB70-69BAB8C09622}" destId="{2E3A173F-0B27-41A4-A735-316BECDC0898}" srcOrd="0" destOrd="0" presId="urn:microsoft.com/office/officeart/2016/7/layout/RepeatingBendingProcessNew"/>
    <dgm:cxn modelId="{B33AAE37-9438-4F38-8AD8-62656CE93169}" type="presParOf" srcId="{53B18741-D4D7-4062-869A-B5AE6B7FBCA0}" destId="{1C4FD5E6-F6C2-499F-9511-E6D99FA42CEC}" srcOrd="2" destOrd="0" presId="urn:microsoft.com/office/officeart/2016/7/layout/RepeatingBendingProcessNew"/>
    <dgm:cxn modelId="{4F23C9A8-52B8-48F1-8F17-01CDB829C68C}" type="presParOf" srcId="{53B18741-D4D7-4062-869A-B5AE6B7FBCA0}" destId="{B7CE1017-546C-4BD3-913E-D934CB5337EA}" srcOrd="3" destOrd="0" presId="urn:microsoft.com/office/officeart/2016/7/layout/RepeatingBendingProcessNew"/>
    <dgm:cxn modelId="{B1E9BEB2-C7D5-488B-93B2-4E8CD07D8696}" type="presParOf" srcId="{B7CE1017-546C-4BD3-913E-D934CB5337EA}" destId="{60748B8A-ABAA-48C9-B5A2-BC2F3C1BB0CB}" srcOrd="0" destOrd="0" presId="urn:microsoft.com/office/officeart/2016/7/layout/RepeatingBendingProcessNew"/>
    <dgm:cxn modelId="{629DFFCB-723F-4449-AD79-B91D77AF7EA1}" type="presParOf" srcId="{53B18741-D4D7-4062-869A-B5AE6B7FBCA0}" destId="{7134281C-2FAF-4321-84E7-C741A58DCEA3}" srcOrd="4" destOrd="0" presId="urn:microsoft.com/office/officeart/2016/7/layout/RepeatingBendingProcessNew"/>
    <dgm:cxn modelId="{9B267F49-6519-48B1-96EE-46B4060961B7}" type="presParOf" srcId="{53B18741-D4D7-4062-869A-B5AE6B7FBCA0}" destId="{5726097B-0F74-49BB-B9CF-B35FEEA6CE27}" srcOrd="5" destOrd="0" presId="urn:microsoft.com/office/officeart/2016/7/layout/RepeatingBendingProcessNew"/>
    <dgm:cxn modelId="{9994C159-C157-4D23-8BE9-70065D062C20}" type="presParOf" srcId="{5726097B-0F74-49BB-B9CF-B35FEEA6CE27}" destId="{CFD79976-A305-42C8-94B1-E0B00993EABD}" srcOrd="0" destOrd="0" presId="urn:microsoft.com/office/officeart/2016/7/layout/RepeatingBendingProcessNew"/>
    <dgm:cxn modelId="{58F4510E-87CC-4866-8A99-9ECF32B87979}" type="presParOf" srcId="{53B18741-D4D7-4062-869A-B5AE6B7FBCA0}" destId="{3F1FDA26-64E3-4416-9EFE-4AB4F663D85F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3BE6B-57E9-4FD9-859D-A9C8331D7B4C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CABD4-9E3F-4CE5-8F29-D68303C03EA2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b="1" kern="1200"/>
            <a:t>Výdavky domácností – SR</a:t>
          </a:r>
          <a:r>
            <a:rPr lang="sk-SK" sz="3000" kern="1200"/>
            <a:t>:</a:t>
          </a:r>
          <a:endParaRPr lang="en-US" sz="3000" kern="1200"/>
        </a:p>
      </dsp:txBody>
      <dsp:txXfrm>
        <a:off x="0" y="0"/>
        <a:ext cx="2103120" cy="4351338"/>
      </dsp:txXfrm>
    </dsp:sp>
    <dsp:sp modelId="{AED4BED8-6C7C-40B1-8D4E-AE9F0B619762}">
      <dsp:nvSpPr>
        <dsp:cNvPr id="0" name=""/>
        <dsp:cNvSpPr/>
      </dsp:nvSpPr>
      <dsp:spPr>
        <a:xfrm>
          <a:off x="2260854" y="25735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potraviny, nápoje 38,6 %</a:t>
          </a:r>
          <a:endParaRPr lang="en-US" sz="2300" kern="1200"/>
        </a:p>
      </dsp:txBody>
      <dsp:txXfrm>
        <a:off x="2260854" y="25735"/>
        <a:ext cx="8254746" cy="514702"/>
      </dsp:txXfrm>
    </dsp:sp>
    <dsp:sp modelId="{0BDB9947-4BA9-4FA3-9F7B-7C71C7A9D75F}">
      <dsp:nvSpPr>
        <dsp:cNvPr id="0" name=""/>
        <dsp:cNvSpPr/>
      </dsp:nvSpPr>
      <dsp:spPr>
        <a:xfrm>
          <a:off x="2103120" y="54043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CD2B1-0F07-4B92-838F-D910E4A158D1}">
      <dsp:nvSpPr>
        <dsp:cNvPr id="0" name=""/>
        <dsp:cNvSpPr/>
      </dsp:nvSpPr>
      <dsp:spPr>
        <a:xfrm>
          <a:off x="2260854" y="566173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 dirty="0"/>
            <a:t>odevy, obuv 11 %</a:t>
          </a:r>
          <a:endParaRPr lang="en-US" sz="2300" kern="1200" dirty="0"/>
        </a:p>
      </dsp:txBody>
      <dsp:txXfrm>
        <a:off x="2260854" y="566173"/>
        <a:ext cx="8254746" cy="514702"/>
      </dsp:txXfrm>
    </dsp:sp>
    <dsp:sp modelId="{B584E20C-C201-4FDC-A93D-FB6E458578BB}">
      <dsp:nvSpPr>
        <dsp:cNvPr id="0" name=""/>
        <dsp:cNvSpPr/>
      </dsp:nvSpPr>
      <dsp:spPr>
        <a:xfrm>
          <a:off x="2103120" y="108087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EA7261-6F45-46B4-A28A-D9A7BBCD925A}">
      <dsp:nvSpPr>
        <dsp:cNvPr id="0" name=""/>
        <dsp:cNvSpPr/>
      </dsp:nvSpPr>
      <dsp:spPr>
        <a:xfrm>
          <a:off x="2260854" y="1106611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energia, bývanie 16,5 %</a:t>
          </a:r>
          <a:endParaRPr lang="en-US" sz="2300" kern="1200"/>
        </a:p>
      </dsp:txBody>
      <dsp:txXfrm>
        <a:off x="2260854" y="1106611"/>
        <a:ext cx="8254746" cy="514702"/>
      </dsp:txXfrm>
    </dsp:sp>
    <dsp:sp modelId="{D8884730-6FDA-44E8-8555-C92D98D7D3C0}">
      <dsp:nvSpPr>
        <dsp:cNvPr id="0" name=""/>
        <dsp:cNvSpPr/>
      </dsp:nvSpPr>
      <dsp:spPr>
        <a:xfrm>
          <a:off x="2103120" y="162131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1CF8A-58A2-43E9-B697-62FD6A46D478}">
      <dsp:nvSpPr>
        <dsp:cNvPr id="0" name=""/>
        <dsp:cNvSpPr/>
      </dsp:nvSpPr>
      <dsp:spPr>
        <a:xfrm>
          <a:off x="2260854" y="1647049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nábytok, potreby do domácnosti 5,9 %</a:t>
          </a:r>
          <a:endParaRPr lang="en-US" sz="2300" kern="1200"/>
        </a:p>
      </dsp:txBody>
      <dsp:txXfrm>
        <a:off x="2260854" y="1647049"/>
        <a:ext cx="8254746" cy="514702"/>
      </dsp:txXfrm>
    </dsp:sp>
    <dsp:sp modelId="{A4212F3E-0D60-4407-860B-8C7180C1E432}">
      <dsp:nvSpPr>
        <dsp:cNvPr id="0" name=""/>
        <dsp:cNvSpPr/>
      </dsp:nvSpPr>
      <dsp:spPr>
        <a:xfrm>
          <a:off x="2103120" y="2161752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6915B-531C-4613-981E-20E9959B7B4E}">
      <dsp:nvSpPr>
        <dsp:cNvPr id="0" name=""/>
        <dsp:cNvSpPr/>
      </dsp:nvSpPr>
      <dsp:spPr>
        <a:xfrm>
          <a:off x="2260854" y="2187487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zdravotné služby 1,3 %</a:t>
          </a:r>
          <a:endParaRPr lang="en-US" sz="2300" kern="1200"/>
        </a:p>
      </dsp:txBody>
      <dsp:txXfrm>
        <a:off x="2260854" y="2187487"/>
        <a:ext cx="8254746" cy="514702"/>
      </dsp:txXfrm>
    </dsp:sp>
    <dsp:sp modelId="{3467BCD1-69FF-4C6A-9ADF-78161B98CAEA}">
      <dsp:nvSpPr>
        <dsp:cNvPr id="0" name=""/>
        <dsp:cNvSpPr/>
      </dsp:nvSpPr>
      <dsp:spPr>
        <a:xfrm>
          <a:off x="2103120" y="2702190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BB90B-53AB-41E6-9E66-9DD78E6DE6B8}">
      <dsp:nvSpPr>
        <dsp:cNvPr id="0" name=""/>
        <dsp:cNvSpPr/>
      </dsp:nvSpPr>
      <dsp:spPr>
        <a:xfrm>
          <a:off x="2260854" y="2727925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doprava 10 %</a:t>
          </a:r>
          <a:endParaRPr lang="en-US" sz="2300" kern="1200"/>
        </a:p>
      </dsp:txBody>
      <dsp:txXfrm>
        <a:off x="2260854" y="2727925"/>
        <a:ext cx="8254746" cy="514702"/>
      </dsp:txXfrm>
    </dsp:sp>
    <dsp:sp modelId="{F62026BC-0A82-4D5D-B099-EE95BB743C49}">
      <dsp:nvSpPr>
        <dsp:cNvPr id="0" name=""/>
        <dsp:cNvSpPr/>
      </dsp:nvSpPr>
      <dsp:spPr>
        <a:xfrm>
          <a:off x="2103120" y="3242628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53919-8C77-440F-9FE0-136C767F70F6}">
      <dsp:nvSpPr>
        <dsp:cNvPr id="0" name=""/>
        <dsp:cNvSpPr/>
      </dsp:nvSpPr>
      <dsp:spPr>
        <a:xfrm>
          <a:off x="2260854" y="3268363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kultúra 8,5 %</a:t>
          </a:r>
          <a:endParaRPr lang="en-US" sz="2300" kern="1200"/>
        </a:p>
      </dsp:txBody>
      <dsp:txXfrm>
        <a:off x="2260854" y="3268363"/>
        <a:ext cx="8254746" cy="514702"/>
      </dsp:txXfrm>
    </dsp:sp>
    <dsp:sp modelId="{13391097-E989-44A3-A872-927206DF9AF7}">
      <dsp:nvSpPr>
        <dsp:cNvPr id="0" name=""/>
        <dsp:cNvSpPr/>
      </dsp:nvSpPr>
      <dsp:spPr>
        <a:xfrm>
          <a:off x="2103120" y="378306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9FC2C-2525-4A9E-8F7A-0F054C9B52EF}">
      <dsp:nvSpPr>
        <dsp:cNvPr id="0" name=""/>
        <dsp:cNvSpPr/>
      </dsp:nvSpPr>
      <dsp:spPr>
        <a:xfrm>
          <a:off x="2260854" y="3808801"/>
          <a:ext cx="8254746" cy="51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kern="1200"/>
            <a:t>iné 8 %</a:t>
          </a:r>
          <a:endParaRPr lang="en-US" sz="2300" kern="1200"/>
        </a:p>
      </dsp:txBody>
      <dsp:txXfrm>
        <a:off x="2260854" y="3808801"/>
        <a:ext cx="8254746" cy="514702"/>
      </dsp:txXfrm>
    </dsp:sp>
    <dsp:sp modelId="{1B4FE1E1-9F97-4DDA-8148-0DA1F9784917}">
      <dsp:nvSpPr>
        <dsp:cNvPr id="0" name=""/>
        <dsp:cNvSpPr/>
      </dsp:nvSpPr>
      <dsp:spPr>
        <a:xfrm>
          <a:off x="2103120" y="4323504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17788-C347-481C-BB70-69BAB8C09622}">
      <dsp:nvSpPr>
        <dsp:cNvPr id="0" name=""/>
        <dsp:cNvSpPr/>
      </dsp:nvSpPr>
      <dsp:spPr>
        <a:xfrm>
          <a:off x="2852249" y="1527319"/>
          <a:ext cx="6255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52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48608" y="1569759"/>
        <a:ext cx="32806" cy="6561"/>
      </dsp:txXfrm>
    </dsp:sp>
    <dsp:sp modelId="{F34EF363-525A-45E5-AC29-7705164D1C86}">
      <dsp:nvSpPr>
        <dsp:cNvPr id="0" name=""/>
        <dsp:cNvSpPr/>
      </dsp:nvSpPr>
      <dsp:spPr>
        <a:xfrm>
          <a:off x="1336" y="717225"/>
          <a:ext cx="2852713" cy="17116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146729" rIns="139785" bIns="1467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0" i="0" kern="1200" baseline="0"/>
            <a:t>Súvislosť medzi disponibilným dôchodkom (</a:t>
          </a:r>
          <a:r>
            <a:rPr lang="sk-SK" sz="2000" b="1" i="1" kern="1200" baseline="0"/>
            <a:t>Y </a:t>
          </a:r>
          <a:r>
            <a:rPr lang="sk-SK" sz="2000" b="0" i="0" kern="1200" baseline="0"/>
            <a:t>alebo </a:t>
          </a:r>
          <a:r>
            <a:rPr lang="it-IT" sz="2000" b="1" i="1" kern="1200" baseline="0"/>
            <a:t>DI </a:t>
          </a:r>
          <a:r>
            <a:rPr lang="it-IT" sz="2000" b="0" i="0" kern="1200" baseline="0"/>
            <a:t>–disposable income) a </a:t>
          </a:r>
          <a:r>
            <a:rPr lang="sk-SK" sz="2000" b="0" i="0" kern="1200" baseline="0"/>
            <a:t>        </a:t>
          </a:r>
          <a:r>
            <a:rPr lang="it-IT" sz="2000" b="0" i="0" kern="1200" baseline="0"/>
            <a:t>spotrebou (C) vyjadruje</a:t>
          </a:r>
          <a:endParaRPr lang="en-US" sz="2000" kern="1200"/>
        </a:p>
      </dsp:txBody>
      <dsp:txXfrm>
        <a:off x="1336" y="717225"/>
        <a:ext cx="2852713" cy="1711628"/>
      </dsp:txXfrm>
    </dsp:sp>
    <dsp:sp modelId="{B7CE1017-546C-4BD3-913E-D934CB5337EA}">
      <dsp:nvSpPr>
        <dsp:cNvPr id="0" name=""/>
        <dsp:cNvSpPr/>
      </dsp:nvSpPr>
      <dsp:spPr>
        <a:xfrm>
          <a:off x="1427693" y="2427053"/>
          <a:ext cx="3508837" cy="625524"/>
        </a:xfrm>
        <a:custGeom>
          <a:avLst/>
          <a:gdLst/>
          <a:ahLst/>
          <a:cxnLst/>
          <a:rect l="0" t="0" r="0" b="0"/>
          <a:pathLst>
            <a:path>
              <a:moveTo>
                <a:pt x="3508837" y="0"/>
              </a:moveTo>
              <a:lnTo>
                <a:pt x="3508837" y="329862"/>
              </a:lnTo>
              <a:lnTo>
                <a:pt x="0" y="329862"/>
              </a:lnTo>
              <a:lnTo>
                <a:pt x="0" y="62552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92870" y="2736535"/>
        <a:ext cx="178482" cy="6561"/>
      </dsp:txXfrm>
    </dsp:sp>
    <dsp:sp modelId="{1C4FD5E6-F6C2-499F-9511-E6D99FA42CEC}">
      <dsp:nvSpPr>
        <dsp:cNvPr id="0" name=""/>
        <dsp:cNvSpPr/>
      </dsp:nvSpPr>
      <dsp:spPr>
        <a:xfrm>
          <a:off x="3510174" y="717225"/>
          <a:ext cx="2852713" cy="17116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146729" rIns="139785" bIns="1467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1" i="0" kern="1200" baseline="0"/>
            <a:t>spotrebná funkcia</a:t>
          </a:r>
          <a:endParaRPr lang="en-US" sz="2000" kern="1200"/>
        </a:p>
      </dsp:txBody>
      <dsp:txXfrm>
        <a:off x="3510174" y="717225"/>
        <a:ext cx="2852713" cy="1711628"/>
      </dsp:txXfrm>
    </dsp:sp>
    <dsp:sp modelId="{5726097B-0F74-49BB-B9CF-B35FEEA6CE27}">
      <dsp:nvSpPr>
        <dsp:cNvPr id="0" name=""/>
        <dsp:cNvSpPr/>
      </dsp:nvSpPr>
      <dsp:spPr>
        <a:xfrm>
          <a:off x="2852249" y="3895072"/>
          <a:ext cx="6255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524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48608" y="3937511"/>
        <a:ext cx="32806" cy="6561"/>
      </dsp:txXfrm>
    </dsp:sp>
    <dsp:sp modelId="{7134281C-2FAF-4321-84E7-C741A58DCEA3}">
      <dsp:nvSpPr>
        <dsp:cNvPr id="0" name=""/>
        <dsp:cNvSpPr/>
      </dsp:nvSpPr>
      <dsp:spPr>
        <a:xfrm>
          <a:off x="1336" y="3084978"/>
          <a:ext cx="2852713" cy="17116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146729" rIns="139785" bIns="1467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1" i="0" kern="1200" baseline="0"/>
            <a:t>C = f (Y)</a:t>
          </a:r>
          <a:endParaRPr lang="en-US" sz="2000" kern="1200"/>
        </a:p>
      </dsp:txBody>
      <dsp:txXfrm>
        <a:off x="1336" y="3084978"/>
        <a:ext cx="2852713" cy="1711628"/>
      </dsp:txXfrm>
    </dsp:sp>
    <dsp:sp modelId="{3F1FDA26-64E3-4416-9EFE-4AB4F663D85F}">
      <dsp:nvSpPr>
        <dsp:cNvPr id="0" name=""/>
        <dsp:cNvSpPr/>
      </dsp:nvSpPr>
      <dsp:spPr>
        <a:xfrm>
          <a:off x="3510174" y="3084978"/>
          <a:ext cx="2852713" cy="17116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146729" rIns="139785" bIns="14672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b="0" i="0" kern="1200" baseline="0"/>
            <a:t>S rastom Y rastú aj spotrebné výdavky domácností</a:t>
          </a:r>
          <a:endParaRPr lang="en-US" sz="2000" kern="1200"/>
        </a:p>
      </dsp:txBody>
      <dsp:txXfrm>
        <a:off x="3510174" y="3084978"/>
        <a:ext cx="2852713" cy="1711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AE477-5B16-4599-9526-5EF8D4443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2F30B0-A0A8-4487-B948-8067004F0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E99022-3E2E-4B82-BE44-8C7C3A46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66B115D-0632-4839-9FE7-9279E67B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CA854F1-D4FB-4CF8-890E-9D0AB3DB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0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6456F-27CB-4472-B9D6-53682A18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D927787-4733-4258-ABBA-0284DB780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C2C5A02-066D-40D9-8CB8-469E9640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1D7D38-5887-4FEF-9803-09845151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91F389A-A262-46EA-8840-41E14440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866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4F0483B-8B40-41F7-9394-25A024E21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D48E848-A427-4755-BA76-0B7C886D8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57CF31E-ABB5-49D6-8E27-FC8C7B8C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168496-6F1F-4ED7-999F-E58845E51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D7B98F-DE59-4C7B-9501-4CB878AA1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407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796CD-3145-45BD-80C6-6634ED6A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745376-D0F2-4568-9CAE-5F31C0DCE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5466AEC-A665-44AE-97ED-F634D34D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39CF566-0E7A-4D01-BF13-3491DFDA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D977CC-EDBE-41DE-A32F-1770DA04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695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ED3D7-7467-4B03-9BB9-C18A6928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ACB74A-8F0B-4A02-8463-6CB7DBE4D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3DCF7C6-7A0C-4D5C-A17C-C9D029B0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CA4779-C193-44A7-A0AC-0207027F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2EAFC3F-58D1-4025-B7B0-FC6758EE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946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D0D94-51F3-4B88-89CC-4DDF6DE99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A5F2F9-C6CA-46C3-B2FA-67FBD8CC0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027719-57FC-4F33-92B1-E81173E47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35BD522-7D62-4D52-9DE5-88A5EF63F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F2CCD72-658C-49D2-81B1-169ACCAE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7E2D7E7-75EC-4BF0-B9FB-0FE0D822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93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7838C-C301-4821-B961-E55F875BC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C8D218-3FF9-49A1-98B2-CED6C8EC2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3473D5B-54DB-47F5-BF4E-9C69F3CB3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A7230B-12DE-4077-B61C-BFB0D331F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48346E7-4960-46B0-BC5C-A8EE1A04E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8949601-8F49-4DBF-BB72-EA16C303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F178A43-C353-492E-8973-3AD69A15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BEC9D9B-99DA-4DEF-805F-AE8B2F53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747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79515-D516-4FA8-A466-0F2077B46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0B99A10-B11E-411E-B828-0BFA3817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3EF1010-9CE9-49BE-A508-455284F7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DE4F7CD-4A4C-4868-BABE-D5816E0B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919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C4D96F8-E4CF-42C3-B5A2-3392230F5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EF81CD8-C64E-46B7-BCF4-1E3083B0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FEEA5C6-3D4B-4178-806A-4B330A85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29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FB295-B57F-4172-94C7-2B48CC54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EEACF4-FEDF-4AA9-9ABC-04C61A5F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483F47-5C99-4C6A-BAF0-81E2CA432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22C4E8D-9FDB-4558-B81C-4BB73E0E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A88DB8A-679C-44D3-8734-3E95185D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5F33A24-69BB-44E3-882A-87303ADA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780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22689-4593-43A2-A1DC-659274E3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C6614A5-07E4-4B0A-B8AD-9F79D392E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54CD62-3979-4357-9071-9C598AFC1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CED90E7-F635-47DA-9994-F2A47A6F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885E9A1-8A6C-44AF-995A-F36F63EC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B8DB8BE-8CFA-4CB0-81ED-C167911C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7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6E41FB2-CD63-47B5-BDDC-46122AF2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E18659-0DE7-4404-80FB-0D3167D6A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224374-3EFC-4CC4-86BE-41168C442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1FB1-E081-47BE-9168-23E5FEC76EDE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163B60-DCA9-4FC4-87AE-97D17450F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81981B6-A0FA-466A-AB94-EAA8F38E0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81BA-AF89-4139-96F8-2299C11418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26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3F6CB3-35D2-4F71-8923-F91F60DD9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390525"/>
            <a:ext cx="10909640" cy="1510301"/>
          </a:xfrm>
        </p:spPr>
        <p:txBody>
          <a:bodyPr anchor="ctr">
            <a:normAutofit/>
          </a:bodyPr>
          <a:lstStyle/>
          <a:p>
            <a:r>
              <a:rPr lang="sk-SK" sz="6600">
                <a:solidFill>
                  <a:srgbClr val="FFFFFF"/>
                </a:solidFill>
              </a:rPr>
              <a:t>Spotreba a úspory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100EE2-E5E9-427E-8787-738B7DD09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1" y="1900826"/>
            <a:ext cx="6396204" cy="662542"/>
          </a:xfrm>
        </p:spPr>
        <p:txBody>
          <a:bodyPr anchor="ctr">
            <a:normAutofit fontScale="25000" lnSpcReduction="20000"/>
          </a:bodyPr>
          <a:lstStyle/>
          <a:p>
            <a:endParaRPr lang="sk-SK" sz="600" dirty="0">
              <a:solidFill>
                <a:srgbClr val="FFFFFF"/>
              </a:solidFill>
            </a:endParaRPr>
          </a:p>
          <a:p>
            <a:endParaRPr lang="sk-SK" sz="600" dirty="0">
              <a:solidFill>
                <a:srgbClr val="FFFFFF"/>
              </a:solidFill>
            </a:endParaRPr>
          </a:p>
          <a:p>
            <a:endParaRPr lang="sk-SK" sz="600" dirty="0">
              <a:solidFill>
                <a:srgbClr val="FFFFFF"/>
              </a:solidFill>
            </a:endParaRPr>
          </a:p>
          <a:p>
            <a:r>
              <a:rPr lang="sk-SK" sz="8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Alena Buchtová</a:t>
            </a:r>
          </a:p>
          <a:p>
            <a:r>
              <a:rPr lang="sk-SK" sz="8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2022</a:t>
            </a:r>
          </a:p>
          <a:p>
            <a:endParaRPr lang="sk-SK" sz="600" dirty="0">
              <a:solidFill>
                <a:srgbClr val="FFFFFF"/>
              </a:solidFill>
            </a:endParaRPr>
          </a:p>
          <a:p>
            <a:endParaRPr lang="sk-SK" sz="600" dirty="0">
              <a:solidFill>
                <a:srgbClr val="FFFFFF"/>
              </a:solidFill>
            </a:endParaRP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rojekt 2019 - 2022 | Gymnazium Trebisov">
            <a:extLst>
              <a:ext uri="{FF2B5EF4-FFF2-40B4-BE49-F238E27FC236}">
                <a16:creationId xmlns:a16="http://schemas.microsoft.com/office/drawing/2014/main" id="{966E188A-7ECA-4CEE-B932-0BE7C30CA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2269" y="3450603"/>
            <a:ext cx="10118598" cy="252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42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C0691-9843-45D4-B045-D2E114AB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Spotreba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AED6166-9D1B-4D1A-9696-FEDEC2BE4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690688"/>
            <a:ext cx="10839450" cy="4486275"/>
          </a:xfrm>
        </p:spPr>
        <p:txBody>
          <a:bodyPr>
            <a:normAutofit/>
          </a:bodyPr>
          <a:lstStyle/>
          <a:p>
            <a:r>
              <a:rPr lang="sk-SK" b="1" dirty="0"/>
              <a:t>Spotreba – „C“ (</a:t>
            </a:r>
            <a:r>
              <a:rPr lang="sk-SK" b="1" dirty="0" err="1"/>
              <a:t>consumption</a:t>
            </a:r>
            <a:r>
              <a:rPr lang="sk-SK" b="1" dirty="0"/>
              <a:t>) = súhrn výdavkov , ktoré ekonomické subjekty vynaložili na nákup statkov a služieb</a:t>
            </a:r>
          </a:p>
          <a:p>
            <a:endParaRPr lang="sk-SK" dirty="0"/>
          </a:p>
          <a:p>
            <a:pPr algn="l"/>
            <a:r>
              <a:rPr lang="sk-SK" sz="2400" b="1" i="0" u="none" strike="noStrike" baseline="0" dirty="0"/>
              <a:t>1. výdavky na nákup tovarov dlhodobej spotreby</a:t>
            </a:r>
          </a:p>
          <a:p>
            <a:pPr marL="0" indent="0" algn="l">
              <a:buNone/>
            </a:pPr>
            <a:endParaRPr lang="sk-SK" sz="2400" b="1" i="0" u="none" strike="noStrike" baseline="0" dirty="0"/>
          </a:p>
          <a:p>
            <a:pPr algn="l"/>
            <a:r>
              <a:rPr lang="sk-SK" sz="2400" b="1" i="0" u="none" strike="noStrike" baseline="0" dirty="0">
                <a:latin typeface="Calibri" panose="020F0502020204030204" pitchFamily="34" charset="0"/>
              </a:rPr>
              <a:t>2. výdavky na nákup tovarov krátkodobej spotreby                   </a:t>
            </a:r>
          </a:p>
          <a:p>
            <a:pPr marL="0" indent="0" algn="l">
              <a:buNone/>
            </a:pPr>
            <a:endParaRPr lang="sk-SK" sz="2400" b="1" i="0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k-SK" sz="2400" b="1" i="0" u="none" strike="noStrike" baseline="0" dirty="0">
                <a:latin typeface="Calibri" panose="020F0502020204030204" pitchFamily="34" charset="0"/>
              </a:rPr>
              <a:t>3. výdavky na nákup služieb</a:t>
            </a:r>
            <a:endParaRPr lang="sk-SK" sz="2400" b="1" dirty="0"/>
          </a:p>
        </p:txBody>
      </p:sp>
      <p:pic>
        <p:nvPicPr>
          <p:cNvPr id="1026" name="Picture 2" descr="RC Transformers Bumblebee Camaro auto na diaľkové ovládanie 1/16 - Simba  Toys objednať nákup lacné ceny">
            <a:extLst>
              <a:ext uri="{FF2B5EF4-FFF2-40B4-BE49-F238E27FC236}">
                <a16:creationId xmlns:a16="http://schemas.microsoft.com/office/drawing/2014/main" id="{2FDC3E2A-BB53-4541-A1B2-0FE31D669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2495550"/>
            <a:ext cx="19812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MPC CESSI a.s. - moderný priemyselný komplex - Bezlepkový chlieb 420g balený">
            <a:extLst>
              <a:ext uri="{FF2B5EF4-FFF2-40B4-BE49-F238E27FC236}">
                <a16:creationId xmlns:a16="http://schemas.microsoft.com/office/drawing/2014/main" id="{4AEB5F01-B507-4986-AACF-DEDD2B5088E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5018" y="3933825"/>
            <a:ext cx="1695450" cy="95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ok 9" descr="Duálne vzdelávanie - Krajčír/krajčírka | Stredná odborná škola Svit  polytechnická Jana Antonína Baťu">
            <a:extLst>
              <a:ext uri="{FF2B5EF4-FFF2-40B4-BE49-F238E27FC236}">
                <a16:creationId xmlns:a16="http://schemas.microsoft.com/office/drawing/2014/main" id="{F4F4E98E-A741-4EC5-A3A4-CEAEEE83403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4965762"/>
            <a:ext cx="11430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84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0976C-2B3B-4DF7-B827-F2280C56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Spotreba</a:t>
            </a:r>
          </a:p>
        </p:txBody>
      </p:sp>
      <p:graphicFrame>
        <p:nvGraphicFramePr>
          <p:cNvPr id="13" name="Zástupný objekt pre obsah 2">
            <a:extLst>
              <a:ext uri="{FF2B5EF4-FFF2-40B4-BE49-F238E27FC236}">
                <a16:creationId xmlns:a16="http://schemas.microsoft.com/office/drawing/2014/main" id="{E3F3FF59-B99F-40B1-AE92-728B278C5C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ok 3" descr="Malinovky - nejlepší limči mého dětství | Retro, Retro 1, Childhood">
            <a:extLst>
              <a:ext uri="{FF2B5EF4-FFF2-40B4-BE49-F238E27FC236}">
                <a16:creationId xmlns:a16="http://schemas.microsoft.com/office/drawing/2014/main" id="{5C20B7DF-83D5-4823-8C33-4061ED48C47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045" y="1574006"/>
            <a:ext cx="1305243" cy="111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 descr="Bugatti dámske štýlové členkové topánky - červené | 431-54932-5700-3000  Robel">
            <a:extLst>
              <a:ext uri="{FF2B5EF4-FFF2-40B4-BE49-F238E27FC236}">
                <a16:creationId xmlns:a16="http://schemas.microsoft.com/office/drawing/2014/main" id="{B35C36E1-EBD1-42AA-8B10-AD2519D4B842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726" y="1966280"/>
            <a:ext cx="1173480" cy="117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IDOLF Stolička, čierna - IKEA">
            <a:extLst>
              <a:ext uri="{FF2B5EF4-FFF2-40B4-BE49-F238E27FC236}">
                <a16:creationId xmlns:a16="http://schemas.microsoft.com/office/drawing/2014/main" id="{0B2300D4-6ED9-4B56-9197-DFB84118E32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678" y="2688432"/>
            <a:ext cx="1264920" cy="126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 descr="Slnečná energia | KvalitneKurenie.sk">
            <a:extLst>
              <a:ext uri="{FF2B5EF4-FFF2-40B4-BE49-F238E27FC236}">
                <a16:creationId xmlns:a16="http://schemas.microsoft.com/office/drawing/2014/main" id="{C4C387A9-CC2E-4FF2-8779-342CD93C7EBB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663" y="2807653"/>
            <a:ext cx="1915795" cy="1089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ok 7" descr="Zdravotní sestra v otázkách a odpovědích | Webozdravi.cz">
            <a:extLst>
              <a:ext uri="{FF2B5EF4-FFF2-40B4-BE49-F238E27FC236}">
                <a16:creationId xmlns:a16="http://schemas.microsoft.com/office/drawing/2014/main" id="{E8F4DCF1-F699-4CAA-AAC6-8547E17282C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135" y="3907792"/>
            <a:ext cx="1709420" cy="853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ok 8" descr="Stupava Taxi ~ Rychle Taxi ~ 0905 37 37 37 ~ Bezpečná Taxi">
            <a:extLst>
              <a:ext uri="{FF2B5EF4-FFF2-40B4-BE49-F238E27FC236}">
                <a16:creationId xmlns:a16="http://schemas.microsoft.com/office/drawing/2014/main" id="{BED65216-7E97-42BD-891A-C869D73B46C3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231" y="4258471"/>
            <a:ext cx="1132205" cy="1021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ok 9" descr="Obrázok, na ktorom je text, vnútri&#10;&#10;Automaticky generovaný popis">
            <a:extLst>
              <a:ext uri="{FF2B5EF4-FFF2-40B4-BE49-F238E27FC236}">
                <a16:creationId xmlns:a16="http://schemas.microsoft.com/office/drawing/2014/main" id="{194AA3C9-1E4C-428F-88D4-A561FF1B7FD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932" y="5271772"/>
            <a:ext cx="1614805" cy="1109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ok 10" descr="Príklad: Knihy - úloha z matematiky číslo 2810, algebra, rovnica">
            <a:extLst>
              <a:ext uri="{FF2B5EF4-FFF2-40B4-BE49-F238E27FC236}">
                <a16:creationId xmlns:a16="http://schemas.microsoft.com/office/drawing/2014/main" id="{DD523998-95B1-4AFA-8984-C75985C62EA4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584" y="5008880"/>
            <a:ext cx="1493520" cy="1493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39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F4188-4D10-4305-B469-08462823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Spotreba a úspory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A3931A-BFDE-4D89-A893-E92D7EE06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539875"/>
            <a:ext cx="10515600" cy="4351338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Spotrebu domácností ovplyvňuje dôchodok (príjem)</a:t>
            </a:r>
          </a:p>
          <a:p>
            <a:pPr algn="l"/>
            <a:r>
              <a:rPr lang="sk-SK" sz="2400" b="1" dirty="0">
                <a:solidFill>
                  <a:srgbClr val="000000"/>
                </a:solidFill>
                <a:latin typeface="ArialMT"/>
              </a:rPr>
              <a:t>Č</a:t>
            </a:r>
            <a:r>
              <a:rPr lang="sk-S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ím vyšší disponibilný príjem domácností – tým vyššie výdavky</a:t>
            </a:r>
          </a:p>
          <a:p>
            <a:pPr algn="l"/>
            <a:r>
              <a:rPr lang="sk-S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Č</a:t>
            </a:r>
            <a:r>
              <a:rPr lang="it-IT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 sa nespotrebuje, to sa usporí</a:t>
            </a:r>
            <a:endParaRPr lang="sk-SK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sk-S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sk-SK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endParaRPr lang="sk-S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sk-SK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it-IT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sk-S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 = Y – S</a:t>
            </a:r>
          </a:p>
          <a:p>
            <a:pPr algn="l"/>
            <a:r>
              <a:rPr lang="sk-SK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spotreba = dôchodok - úspory</a:t>
            </a:r>
          </a:p>
          <a:p>
            <a:pPr marL="0" indent="0" algn="l">
              <a:buNone/>
            </a:pPr>
            <a:endParaRPr lang="sk-SK" sz="2400" b="1" dirty="0"/>
          </a:p>
        </p:txBody>
      </p:sp>
      <p:pic>
        <p:nvPicPr>
          <p:cNvPr id="2050" name="Picture 2" descr="V skrini kúpenej cez internet našiel 95-tisíc eur: Peniaze vrátil">
            <a:extLst>
              <a:ext uri="{FF2B5EF4-FFF2-40B4-BE49-F238E27FC236}">
                <a16:creationId xmlns:a16="http://schemas.microsoft.com/office/drawing/2014/main" id="{4C622F51-E9A4-4289-B4E5-415308DBA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6" y="2919413"/>
            <a:ext cx="70866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27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75D30-D29A-46CE-B381-CB126025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Úspory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09B8F40-6F94-45D2-A496-F5211F60B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400" b="1" u="none" strike="noStrike" baseline="0" dirty="0">
                <a:latin typeface="Calibri-Bold"/>
              </a:rPr>
              <a:t>Úspory = zmena v celkovom bohatstve za určitý časový úsek</a:t>
            </a:r>
          </a:p>
          <a:p>
            <a:pPr marL="0" indent="0" algn="l">
              <a:buNone/>
            </a:pPr>
            <a:r>
              <a:rPr lang="sk-SK" sz="2400" b="0" u="none" strike="noStrike" baseline="0" dirty="0">
                <a:latin typeface="Calibri" panose="020F0502020204030204" pitchFamily="34" charset="0"/>
              </a:rPr>
              <a:t>   (</a:t>
            </a:r>
            <a:r>
              <a:rPr lang="sk-SK" sz="2400" b="1" u="none" strike="noStrike" baseline="0" dirty="0">
                <a:latin typeface="Calibri-Italic"/>
              </a:rPr>
              <a:t>bohatstvo = akumulované úspory za určité obdobie</a:t>
            </a:r>
            <a:r>
              <a:rPr lang="sk-SK" sz="2400" b="1" u="none" strike="noStrike" baseline="0" dirty="0">
                <a:latin typeface="Calibri" panose="020F0502020204030204" pitchFamily="34" charset="0"/>
              </a:rPr>
              <a:t>)</a:t>
            </a:r>
          </a:p>
          <a:p>
            <a:pPr algn="l"/>
            <a:endParaRPr lang="sk-SK" sz="2400" b="1" u="none" strike="noStrike" baseline="0" dirty="0">
              <a:latin typeface="Calibri" panose="020F0502020204030204" pitchFamily="34" charset="0"/>
            </a:endParaRPr>
          </a:p>
          <a:p>
            <a:pPr algn="l"/>
            <a:r>
              <a:rPr lang="sk-SK" sz="2400" b="1" u="none" strike="noStrike" baseline="0" dirty="0">
                <a:latin typeface="Calibri" panose="020F0502020204030204" pitchFamily="34" charset="0"/>
              </a:rPr>
              <a:t>Výška úspor domácností závisí najmä od:</a:t>
            </a:r>
          </a:p>
          <a:p>
            <a:pPr marL="0" indent="0" algn="l">
              <a:buNone/>
            </a:pPr>
            <a:r>
              <a:rPr lang="sk-SK" sz="2400" b="1" dirty="0">
                <a:latin typeface="ArialMT"/>
              </a:rPr>
              <a:t>    -</a:t>
            </a:r>
            <a:r>
              <a:rPr lang="sk-SK" sz="2400" b="1" u="none" strike="noStrike" baseline="0" dirty="0">
                <a:latin typeface="ArialMT"/>
              </a:rPr>
              <a:t> </a:t>
            </a:r>
            <a:r>
              <a:rPr lang="sk-SK" sz="2400" b="1" u="none" strike="noStrike" baseline="0" dirty="0">
                <a:latin typeface="Calibri-BoldItalic"/>
              </a:rPr>
              <a:t>výšky dôchodku</a:t>
            </a:r>
          </a:p>
          <a:p>
            <a:pPr marL="0" indent="0" algn="l">
              <a:buNone/>
            </a:pPr>
            <a:r>
              <a:rPr lang="sk-SK" sz="2400" b="1" dirty="0">
                <a:latin typeface="Calibri-BoldItalic"/>
              </a:rPr>
              <a:t>     -</a:t>
            </a:r>
            <a:r>
              <a:rPr lang="sk-SK" sz="2400" b="1" u="none" strike="noStrike" baseline="0" dirty="0">
                <a:latin typeface="ArialMT"/>
              </a:rPr>
              <a:t> </a:t>
            </a:r>
            <a:r>
              <a:rPr lang="sk-SK" sz="2400" b="1" u="none" strike="noStrike" baseline="0" dirty="0">
                <a:latin typeface="Calibri" panose="020F0502020204030204" pitchFamily="34" charset="0"/>
              </a:rPr>
              <a:t>ekonomických faktorov, ovplyvňujúcich reálny dôchodok –</a:t>
            </a:r>
          </a:p>
          <a:p>
            <a:pPr marL="0" indent="0" algn="l">
              <a:buNone/>
            </a:pPr>
            <a:r>
              <a:rPr lang="sk-SK" sz="2400" b="1" u="none" strike="noStrike" baseline="0" dirty="0">
                <a:latin typeface="Calibri-BoldItalic"/>
              </a:rPr>
              <a:t>        miera inflácie, miera zdanenia</a:t>
            </a:r>
          </a:p>
          <a:p>
            <a:pPr marL="0" indent="0" algn="l">
              <a:buNone/>
            </a:pPr>
            <a:r>
              <a:rPr lang="sk-SK" sz="2400" b="1" dirty="0">
                <a:latin typeface="Calibri-BoldItalic"/>
              </a:rPr>
              <a:t>      -</a:t>
            </a:r>
            <a:r>
              <a:rPr lang="sk-SK" sz="2400" b="1" u="none" strike="noStrike" baseline="0" dirty="0">
                <a:latin typeface="ArialMT"/>
              </a:rPr>
              <a:t> </a:t>
            </a:r>
            <a:r>
              <a:rPr lang="sk-SK" sz="2400" b="1" u="none" strike="noStrike" baseline="0" dirty="0">
                <a:latin typeface="Calibri-BoldItalic"/>
              </a:rPr>
              <a:t>úrokových sadzieb</a:t>
            </a:r>
          </a:p>
          <a:p>
            <a:pPr marL="0" indent="0" algn="l">
              <a:buNone/>
            </a:pPr>
            <a:endParaRPr lang="sk-SK" sz="2400" b="1" dirty="0"/>
          </a:p>
        </p:txBody>
      </p:sp>
      <p:pic>
        <p:nvPicPr>
          <p:cNvPr id="3076" name="Picture 4" descr="Pokladnička Keramické prasiatko | NajlepsieHracky.sk">
            <a:extLst>
              <a:ext uri="{FF2B5EF4-FFF2-40B4-BE49-F238E27FC236}">
                <a16:creationId xmlns:a16="http://schemas.microsoft.com/office/drawing/2014/main" id="{DF8286FA-D8F2-4863-8D90-8F4CDF815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275" y="4299309"/>
            <a:ext cx="2019300" cy="201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31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496194-6142-4D22-AD25-741470460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sk-SK" sz="4000" b="1"/>
              <a:t>Spotrebná funkcia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DEFA7D23-6707-4E40-9CB9-19B1DB2DF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2848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91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866E9-661E-42F5-BA33-9BC90E5D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Príklad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BB543680-D24E-485B-BFE0-68DA82CC9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119862"/>
              </p:ext>
            </p:extLst>
          </p:nvPr>
        </p:nvGraphicFramePr>
        <p:xfrm>
          <a:off x="745724" y="1825624"/>
          <a:ext cx="10608072" cy="4078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024">
                  <a:extLst>
                    <a:ext uri="{9D8B030D-6E8A-4147-A177-3AD203B41FA5}">
                      <a16:colId xmlns:a16="http://schemas.microsoft.com/office/drawing/2014/main" val="1527443622"/>
                    </a:ext>
                  </a:extLst>
                </a:gridCol>
                <a:gridCol w="3536024">
                  <a:extLst>
                    <a:ext uri="{9D8B030D-6E8A-4147-A177-3AD203B41FA5}">
                      <a16:colId xmlns:a16="http://schemas.microsoft.com/office/drawing/2014/main" val="3514039298"/>
                    </a:ext>
                  </a:extLst>
                </a:gridCol>
                <a:gridCol w="3536024">
                  <a:extLst>
                    <a:ext uri="{9D8B030D-6E8A-4147-A177-3AD203B41FA5}">
                      <a16:colId xmlns:a16="http://schemas.microsoft.com/office/drawing/2014/main" val="983044093"/>
                    </a:ext>
                  </a:extLst>
                </a:gridCol>
              </a:tblGrid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Disponibilný dôchodok    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Spotreba      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Úspory             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68701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968224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01339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99527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37111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095343"/>
                  </a:ext>
                </a:extLst>
              </a:tr>
              <a:tr h="582575">
                <a:tc>
                  <a:txBody>
                    <a:bodyPr/>
                    <a:lstStyle/>
                    <a:p>
                      <a:r>
                        <a:rPr lang="sk-SK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20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3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DD7F9-7CBA-473A-926E-040992C1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i="0" u="none" strike="noStrike" baseline="0" dirty="0">
                <a:latin typeface="Calibri-Bold"/>
              </a:rPr>
              <a:t>Sklon k spotrebe a úsporám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D5BAE1-DA77-4663-B71A-FA94F66F5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sk-SK" sz="2400" b="0" i="0" u="none" strike="noStrike" baseline="0" dirty="0">
                <a:latin typeface="Calibri" panose="020F0502020204030204" pitchFamily="34" charset="0"/>
              </a:rPr>
              <a:t>V makroekonómii je veľmi dôležité poznať, ako reaguje </a:t>
            </a:r>
            <a:r>
              <a:rPr lang="pl-PL" sz="2400" b="0" i="0" u="none" strike="noStrike" baseline="0" dirty="0">
                <a:latin typeface="Calibri" panose="020F0502020204030204" pitchFamily="34" charset="0"/>
              </a:rPr>
              <a:t>spotreba a úspory na dôchodok a naopak  nazývame to </a:t>
            </a:r>
            <a:r>
              <a:rPr lang="pl-PL" sz="2400" b="1" i="0" u="none" strike="noStrike" baseline="0" dirty="0">
                <a:latin typeface="Calibri-Bold"/>
              </a:rPr>
              <a:t>sklon k spotrebe a </a:t>
            </a:r>
            <a:r>
              <a:rPr lang="sk-SK" sz="24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sk-SK" sz="2400" b="1" i="0" u="none" strike="noStrike" baseline="0" dirty="0">
                <a:latin typeface="Calibri-Bold"/>
              </a:rPr>
              <a:t>sklon k úsporám</a:t>
            </a:r>
          </a:p>
          <a:p>
            <a:pPr marL="0" indent="0" algn="l">
              <a:buNone/>
            </a:pPr>
            <a:endParaRPr lang="sk-SK" sz="2400" b="1" i="0" u="none" strike="noStrike" baseline="0" dirty="0">
              <a:latin typeface="Calibri-Bold"/>
            </a:endParaRPr>
          </a:p>
          <a:p>
            <a:pPr marL="0" indent="0" algn="l">
              <a:buNone/>
            </a:pPr>
            <a:r>
              <a:rPr lang="pl-PL" sz="2400" b="1" i="0" u="none" strike="noStrike" baseline="0" dirty="0"/>
              <a:t>Sklon k spotrebe </a:t>
            </a:r>
            <a:r>
              <a:rPr lang="pl-PL" sz="2400" b="0" i="0" u="none" strike="noStrike" baseline="0" dirty="0"/>
              <a:t>označuje podiel spotreby na dôchodku -&gt; </a:t>
            </a:r>
            <a:r>
              <a:rPr lang="pl-PL" sz="2400" b="1" i="0" u="none" strike="noStrike" baseline="0" dirty="0"/>
              <a:t>C/Y </a:t>
            </a:r>
            <a:r>
              <a:rPr lang="pl-PL" sz="2400" b="0" i="0" u="none" strike="noStrike" baseline="0" dirty="0"/>
              <a:t>(alebo- aká časť dôchodku sa </a:t>
            </a:r>
            <a:r>
              <a:rPr lang="sk-SK" sz="2400" b="0" i="0" u="none" strike="noStrike" baseline="0" dirty="0"/>
              <a:t>spotrebuje)</a:t>
            </a:r>
          </a:p>
          <a:p>
            <a:pPr marL="0" indent="0" algn="l">
              <a:buNone/>
            </a:pPr>
            <a:endParaRPr lang="sk-SK" sz="2400" b="0" i="0" u="none" strike="noStrike" baseline="0" dirty="0"/>
          </a:p>
          <a:p>
            <a:pPr marL="0" indent="0" algn="l">
              <a:buNone/>
            </a:pPr>
            <a:r>
              <a:rPr lang="sk-SK" sz="2400" b="1" dirty="0">
                <a:latin typeface="Calibri" panose="020F0502020204030204" pitchFamily="34" charset="0"/>
              </a:rPr>
              <a:t>S</a:t>
            </a:r>
            <a:r>
              <a:rPr lang="sk-SK" sz="2400" b="1" i="0" u="none" strike="noStrike" baseline="0" dirty="0">
                <a:latin typeface="Calibri" panose="020F0502020204030204" pitchFamily="34" charset="0"/>
              </a:rPr>
              <a:t>klon k úsporám</a:t>
            </a:r>
            <a:r>
              <a:rPr lang="sk-SK" sz="2400" dirty="0">
                <a:latin typeface="Calibri" panose="020F0502020204030204" pitchFamily="34" charset="0"/>
              </a:rPr>
              <a:t> </a:t>
            </a:r>
            <a:r>
              <a:rPr lang="sk-SK" sz="2400" b="0" i="0" u="none" strike="noStrike" baseline="0" dirty="0">
                <a:latin typeface="Calibri" panose="020F0502020204030204" pitchFamily="34" charset="0"/>
              </a:rPr>
              <a:t> označuje podiel úspor na dôchodku </a:t>
            </a:r>
            <a:r>
              <a:rPr lang="sk-SK" sz="2400" b="1" i="0" u="none" strike="noStrike" baseline="0" dirty="0">
                <a:latin typeface="Calibri-Bold"/>
              </a:rPr>
              <a:t>S/Y </a:t>
            </a:r>
            <a:r>
              <a:rPr lang="sk-SK" sz="2400" b="0" i="0" u="none" strike="noStrike" baseline="0" dirty="0">
                <a:latin typeface="Calibri" panose="020F0502020204030204" pitchFamily="34" charset="0"/>
              </a:rPr>
              <a:t>(alebo, aká časť dôchodku sa usporí)</a:t>
            </a:r>
            <a:endParaRPr lang="sk-SK" sz="2400" b="1" i="0" u="none" strike="noStrike" baseline="0" dirty="0">
              <a:latin typeface="Calibri-Bold"/>
            </a:endParaRPr>
          </a:p>
        </p:txBody>
      </p:sp>
      <p:pic>
        <p:nvPicPr>
          <p:cNvPr id="4098" name="Picture 2" descr="Euro mince, detské peniaze">
            <a:extLst>
              <a:ext uri="{FF2B5EF4-FFF2-40B4-BE49-F238E27FC236}">
                <a16:creationId xmlns:a16="http://schemas.microsoft.com/office/drawing/2014/main" id="{E5AA72D8-6604-408A-BA26-6D7CA92C5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4920342"/>
            <a:ext cx="5924550" cy="193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88508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318</Words>
  <Application>Microsoft Office PowerPoint</Application>
  <PresentationFormat>Širokouhlá</PresentationFormat>
  <Paragraphs>77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Arial</vt:lpstr>
      <vt:lpstr>ArialMT</vt:lpstr>
      <vt:lpstr>Calibri</vt:lpstr>
      <vt:lpstr>Calibri Light</vt:lpstr>
      <vt:lpstr>Calibri-Bold</vt:lpstr>
      <vt:lpstr>Calibri-BoldItalic</vt:lpstr>
      <vt:lpstr>Calibri-Italic</vt:lpstr>
      <vt:lpstr>Times New Roman</vt:lpstr>
      <vt:lpstr>Motív Office</vt:lpstr>
      <vt:lpstr>Spotreba a úspory</vt:lpstr>
      <vt:lpstr>Spotreba</vt:lpstr>
      <vt:lpstr>Spotreba</vt:lpstr>
      <vt:lpstr>Spotreba a úspory</vt:lpstr>
      <vt:lpstr>Úspory</vt:lpstr>
      <vt:lpstr>Spotrebná funkcia</vt:lpstr>
      <vt:lpstr>Príklad</vt:lpstr>
      <vt:lpstr>Sklon k spotrebe a úsporám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Spotreba a úspory</dc:title>
  <dc:creator>Buchtová Alena Ing.</dc:creator>
  <cp:lastModifiedBy>Buchtová Alena Ing.</cp:lastModifiedBy>
  <cp:revision>6</cp:revision>
  <dcterms:created xsi:type="dcterms:W3CDTF">2021-08-30T14:25:39Z</dcterms:created>
  <dcterms:modified xsi:type="dcterms:W3CDTF">2022-01-15T16:19:33Z</dcterms:modified>
</cp:coreProperties>
</file>