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8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56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17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01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20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32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61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51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1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21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6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D9CC-70C4-45C0-801D-F390F101A5A7}" type="datetimeFigureOut">
              <a:rPr lang="sk-SK" smtClean="0"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70A4-AFA4-4856-81DF-7272CF4DA9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tudentský čas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15604" cy="60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9691"/>
            <a:ext cx="7772400" cy="807021"/>
          </a:xfrm>
        </p:spPr>
        <p:txBody>
          <a:bodyPr/>
          <a:lstStyle/>
          <a:p>
            <a:r>
              <a:rPr lang="sk-SK" dirty="0" smtClean="0"/>
              <a:t>NEŽIVÉ ZLOŽKY PROSTREDIA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956320"/>
            <a:ext cx="3416424" cy="17526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Svetlo, teplota, vzduch, voda, pôda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508104" y="764704"/>
            <a:ext cx="36358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>
                <a:solidFill>
                  <a:schemeClr val="tx2"/>
                </a:solidFill>
              </a:rPr>
              <a:t>ABIOTICKÉ FAKTORY</a:t>
            </a:r>
            <a:endParaRPr lang="sk-S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kaktus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532" y="1844824"/>
            <a:ext cx="258127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Voda je potrebná pre rastliny, lebo sú v nej rozpustené živiny</a:t>
            </a:r>
          </a:p>
          <a:p>
            <a:pPr marL="0" indent="0">
              <a:buNone/>
            </a:pPr>
            <a:r>
              <a:rPr lang="sk-SK" dirty="0" smtClean="0"/>
              <a:t>RASTLINY: </a:t>
            </a:r>
          </a:p>
          <a:p>
            <a:pPr>
              <a:buFontTx/>
              <a:buChar char="-"/>
            </a:pPr>
            <a:r>
              <a:rPr lang="sk-SK" dirty="0" smtClean="0"/>
              <a:t>Suchomilné</a:t>
            </a:r>
          </a:p>
          <a:p>
            <a:pPr>
              <a:buFontTx/>
              <a:buChar char="-"/>
            </a:pPr>
            <a:r>
              <a:rPr lang="sk-SK" dirty="0" smtClean="0"/>
              <a:t>Vlhkomilné</a:t>
            </a:r>
          </a:p>
          <a:p>
            <a:pPr>
              <a:buFontTx/>
              <a:buChar char="-"/>
            </a:pPr>
            <a:r>
              <a:rPr lang="sk-SK" dirty="0" smtClean="0"/>
              <a:t>Vodné </a:t>
            </a:r>
          </a:p>
          <a:p>
            <a:endParaRPr lang="sk-SK" dirty="0"/>
          </a:p>
        </p:txBody>
      </p:sp>
      <p:pic>
        <p:nvPicPr>
          <p:cNvPr id="5" name="Obrázok 4" descr="Výsledok vyhľadávania obrázkov pre dopyt lekno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599295"/>
            <a:ext cx="2838450" cy="213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ýsledok vyhľadávania obrázkov pre dopyt záružl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04570"/>
            <a:ext cx="2962275" cy="2223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7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Voda je potrebná pre živočíchy na pitie a ako prostredie, v ktorom žijú</a:t>
            </a:r>
          </a:p>
          <a:p>
            <a:r>
              <a:rPr lang="sk-SK" dirty="0" smtClean="0"/>
              <a:t>Živočíchy rozlišujú aj ďalšie vlastnosti vody:</a:t>
            </a:r>
          </a:p>
          <a:p>
            <a:pPr marL="0" indent="0" algn="ctr">
              <a:buNone/>
            </a:pPr>
            <a:r>
              <a:rPr lang="sk-SK" dirty="0" smtClean="0"/>
              <a:t>SLANÁ – SLADKÁ</a:t>
            </a:r>
          </a:p>
          <a:p>
            <a:pPr marL="0" indent="0" algn="ctr">
              <a:buNone/>
            </a:pPr>
            <a:r>
              <a:rPr lang="sk-SK" dirty="0" smtClean="0"/>
              <a:t>RÝCHLO TEČÚCA – POMALY TEČÚCA – STOJATÁ</a:t>
            </a:r>
          </a:p>
          <a:p>
            <a:pPr marL="0" indent="0" algn="ctr">
              <a:buNone/>
            </a:pPr>
            <a:r>
              <a:rPr lang="sk-SK" dirty="0" smtClean="0"/>
              <a:t>TEPLOTA VODY</a:t>
            </a:r>
          </a:p>
          <a:p>
            <a:pPr marL="0" indent="0" algn="ctr">
              <a:buNone/>
            </a:pPr>
            <a:r>
              <a:rPr lang="sk-SK" dirty="0" smtClean="0"/>
              <a:t>OBSAH KYSLÍKA VO VODE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Picture 2" descr="Vedci potvrdili: Voda s cukrom má rovnaký efekt ako energetické ..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61"/>
            <a:ext cx="2222104" cy="15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9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PÔDA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 rastliny je pôda miesto, kde sú upevnené. Dôležitá je preto štruktúra pôdy:</a:t>
            </a:r>
          </a:p>
          <a:p>
            <a:pPr marL="0" indent="0">
              <a:buNone/>
            </a:pPr>
            <a:r>
              <a:rPr lang="sk-SK" dirty="0" smtClean="0"/>
              <a:t>		PIESČITÁ – HLINITÁ – ÍLOVITÁ </a:t>
            </a:r>
          </a:p>
          <a:p>
            <a:r>
              <a:rPr lang="sk-SK" dirty="0" smtClean="0"/>
              <a:t>Pôda musí obsahovať vlhkosť:</a:t>
            </a:r>
          </a:p>
          <a:p>
            <a:pPr marL="0" indent="0">
              <a:buNone/>
            </a:pPr>
            <a:r>
              <a:rPr lang="sk-SK" dirty="0" smtClean="0"/>
              <a:t>		SUCHÁ – VLHKÁ - MOKRÁ</a:t>
            </a:r>
          </a:p>
          <a:p>
            <a:r>
              <a:rPr lang="sk-SK" dirty="0" smtClean="0"/>
              <a:t>Najdôležitejší je obsah živín v pôde a obsah humusu:</a:t>
            </a:r>
          </a:p>
          <a:p>
            <a:pPr marL="0" indent="0" algn="ctr">
              <a:buNone/>
            </a:pPr>
            <a:r>
              <a:rPr lang="sk-SK" dirty="0" smtClean="0"/>
              <a:t>CHUDOBNÁ - ÚRODNÁ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194" name="Picture 2" descr="Pôda | Prírodná záhrad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809"/>
            <a:ext cx="8229600" cy="1143000"/>
          </a:xfrm>
        </p:spPr>
        <p:txBody>
          <a:bodyPr/>
          <a:lstStyle/>
          <a:p>
            <a:r>
              <a:rPr lang="sk-SK" b="1" dirty="0" smtClean="0"/>
              <a:t>SVETLO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472202" cy="5616624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Potrebujú ho rastliny na fotosyntézu</a:t>
            </a:r>
          </a:p>
          <a:p>
            <a:r>
              <a:rPr lang="sk-SK" dirty="0" smtClean="0"/>
              <a:t>Potrebujú ho živočíchy na orientáciu</a:t>
            </a:r>
          </a:p>
          <a:p>
            <a:r>
              <a:rPr lang="sk-SK" dirty="0" smtClean="0"/>
              <a:t>Dôležité je aj striedanie dňa a noci a dĺžka svetla cez deň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dirty="0" smtClean="0"/>
              <a:t>Organizmy podľa potreby svetla delíme na: 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SVETLOMILNÉ</a:t>
            </a:r>
            <a:r>
              <a:rPr lang="sk-SK" dirty="0" smtClean="0"/>
              <a:t>: malé listy, malé oči (slnečnica, orol, tráva, jašterica)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TIEŇOMILNÉ</a:t>
            </a:r>
            <a:r>
              <a:rPr lang="sk-SK" dirty="0" smtClean="0"/>
              <a:t>: veľké listy, veľké oči (paprade, lesné byliny, sova, plch)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TEMNOMILNÉ</a:t>
            </a:r>
            <a:r>
              <a:rPr lang="sk-SK" dirty="0" smtClean="0"/>
              <a:t>: pôdne a jaskynné živočíchy, žiadne oči (krt, dážďovka)</a:t>
            </a:r>
            <a:endParaRPr lang="sk-SK" dirty="0"/>
          </a:p>
        </p:txBody>
      </p:sp>
      <p:pic>
        <p:nvPicPr>
          <p:cNvPr id="1026" name="Picture 2" descr="Papradie - Flog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66842"/>
            <a:ext cx="1311680" cy="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huby.sk - Fotografia - jašterica zelená Lacerta viridi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1224981" cy="9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sukol ocasatý (Daubentonia madagascariensis) - ChovZvířat.c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84" y="4664465"/>
            <a:ext cx="1293223" cy="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va - Face Plagát, Obraz na Posters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66842"/>
            <a:ext cx="1463084" cy="9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rt: užitočný i nepríjemný hmyzožravec | Roľnícke novin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078397"/>
            <a:ext cx="1039470" cy="7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hnológie pestovania kukurice siatej | Roľnícke novin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206" y="3284984"/>
            <a:ext cx="1226319" cy="9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Babičkine bylinky: Púpava lekárska bojuje aj s rakovinou | 9muz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6" descr="Babičkine bylinky: Púpava lekárska bojuje aj s rakovinou | 9muz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 descr="Babičkine bylinky: Púpava lekárska bojuje aj s rakovinou | 9muz.sk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1381882" cy="9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žant poľovný (Phasianus colchicus) | Fotogaléria | Fotolovci.sk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378104" cy="9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7 of 7 - Olm (Proteus Anguinus) Pictures &amp; Images ...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832" y="6063980"/>
            <a:ext cx="1160336" cy="8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EDVEDÍ CESNAK – na posilnenie imunity a črevnej mikroflóry ...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666843"/>
            <a:ext cx="1477082" cy="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ᐈ Cartoons wallpaper stock vectors, Royalty Free sun cartoons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722" y="1"/>
            <a:ext cx="219927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ok 16" descr="Výsledok vyhľadávania obrázkov pre dopyt jaskynny zivocich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793" y="6063980"/>
            <a:ext cx="1016047" cy="794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17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TEPLOTA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Teplota okolia vplýva na všetky životné procesy organizmov</a:t>
            </a:r>
          </a:p>
          <a:p>
            <a:r>
              <a:rPr lang="sk-SK" dirty="0" smtClean="0"/>
              <a:t>Teplota vzduchu aj teplota vody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Organizmy podľa schopnosti znášať teplotu delíme na: 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TEPLOMILNÉ</a:t>
            </a:r>
            <a:r>
              <a:rPr lang="sk-SK" dirty="0" smtClean="0"/>
              <a:t>: žijú v teplých pásmach, nemajú pokryté telo, alebo riedka srsť, dlhé nohy, uši, chvosty (hmyz, obojživelníky, plazy, koraly, slony, opice) rastliny majú tuhé malé listy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CHLADNOMILNÉ</a:t>
            </a:r>
            <a:r>
              <a:rPr lang="sk-SK" dirty="0" smtClean="0"/>
              <a:t>: hustá srsť, veľa tuku, niektoré v zime spia, krátke uši, nohy, chvosty (veľké cicavce, tučniaky, veľryby)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2050" name="Picture 2" descr="saguaro, kaktus, semená kaktusu, predaj semien exotických ..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lma juhoamerická (Tritrinax campestris), 30-40 cm, kont. 4 l | E ..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290" y="4008046"/>
            <a:ext cx="1123918" cy="11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zahrádky, kaktusy a sukulenty - inzerce, prodám - Hyperinzerce.c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008047"/>
            <a:ext cx="1998418" cy="10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vensburger Zvieratá zo Safari 60 dielikov | MALL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1622571" cy="11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ko dokáže tučniak vydržať mrazy a víchrice - Tech SM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126" y="5949280"/>
            <a:ext cx="10794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P: Na nemeckom ostrove Helgoland prišiel na svet prvý tohtoročný ...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816" y="5948180"/>
            <a:ext cx="1070248" cy="7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ráskavec obrovský (Modrá veľryba) - 3D-model - Mozaik Digitálne ...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803" y="5937169"/>
            <a:ext cx="1449461" cy="7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eplomer, teplo - NitraDeň.sk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370" y="-8938"/>
            <a:ext cx="1991629" cy="14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PÔSOBENIE TEPLOTY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Podobné druhy živočíchov v rôznych častiach sveta vyzerajú inak </a:t>
            </a:r>
          </a:p>
          <a:p>
            <a:r>
              <a:rPr lang="sk-SK" dirty="0" smtClean="0"/>
              <a:t>V chladnom prostredí sú väčšie, tučnejšie, majú viac tuku, hustejšiu srsť – aby im bolo teplejšie</a:t>
            </a:r>
          </a:p>
          <a:p>
            <a:r>
              <a:rPr lang="sk-SK" dirty="0" smtClean="0"/>
              <a:t>Okrem toho majú kratšie uši, chvosty a nohy, aby im neodmrzli</a:t>
            </a:r>
          </a:p>
          <a:p>
            <a:r>
              <a:rPr lang="sk-SK" dirty="0" smtClean="0"/>
              <a:t>Ich tropickí príbuzní majú zase naopak dlhé uši, chvosty a tenké nohy, aby sa ľahšie ochladili</a:t>
            </a:r>
          </a:p>
          <a:p>
            <a:r>
              <a:rPr lang="sk-SK" dirty="0" smtClean="0"/>
              <a:t>Okrem toho sú živočíchy z teplých oblastí tmavé až čierne, aby sa chránili pred silným UV žiarením a smerom k pólom blednú až dobiela</a:t>
            </a:r>
          </a:p>
          <a:p>
            <a:r>
              <a:rPr lang="sk-SK" dirty="0" smtClean="0"/>
              <a:t>A platí to aj pre ľudí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37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Výsledok vyhľadávania obrázkov pre dopyt medved hned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5157" y="1916832"/>
            <a:ext cx="3228975" cy="2926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002"/>
            <a:ext cx="8229600" cy="802710"/>
          </a:xfrm>
        </p:spPr>
        <p:txBody>
          <a:bodyPr/>
          <a:lstStyle/>
          <a:p>
            <a:r>
              <a:rPr lang="sk-SK" b="1" dirty="0" smtClean="0"/>
              <a:t>MEDVEĎ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095157" y="48435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Medveď hnedý</a:t>
            </a:r>
          </a:p>
          <a:p>
            <a:r>
              <a:rPr lang="sk-SK" dirty="0" smtClean="0"/>
              <a:t>- mierne pásmo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105031" y="37637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Medveď biely</a:t>
            </a:r>
          </a:p>
          <a:p>
            <a:r>
              <a:rPr lang="sk-SK" dirty="0" smtClean="0"/>
              <a:t>- polárne pásmo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8583" y="364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Medveď malajský</a:t>
            </a:r>
          </a:p>
          <a:p>
            <a:r>
              <a:rPr lang="sk-SK" dirty="0" smtClean="0"/>
              <a:t>- tropické pásmo</a:t>
            </a:r>
            <a:endParaRPr lang="sk-SK" dirty="0"/>
          </a:p>
        </p:txBody>
      </p:sp>
      <p:pic>
        <p:nvPicPr>
          <p:cNvPr id="7" name="Obrázok 6" descr="Výsledok vyhľadávania obrázkov pre dopyt medved biel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867" y="4410075"/>
            <a:ext cx="3694430" cy="2447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Výsledok vyhľadávania obrázkov pre dopyt medved malajsk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3" y="757047"/>
            <a:ext cx="3076575" cy="2861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68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Výsledok vyhľadávania obrázkov pre dopyt liska obycaj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832634"/>
            <a:ext cx="3744416" cy="270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4860032" cy="802710"/>
          </a:xfrm>
        </p:spPr>
        <p:txBody>
          <a:bodyPr/>
          <a:lstStyle/>
          <a:p>
            <a:r>
              <a:rPr lang="sk-SK" b="1" dirty="0" smtClean="0"/>
              <a:t>LÍŠKA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499992" y="57332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Líška hrdzavá</a:t>
            </a:r>
          </a:p>
          <a:p>
            <a:r>
              <a:rPr lang="sk-SK" dirty="0" smtClean="0"/>
              <a:t>- mierne pásmo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062651" y="32849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Líška polárna</a:t>
            </a:r>
          </a:p>
          <a:p>
            <a:r>
              <a:rPr lang="sk-SK" dirty="0" smtClean="0"/>
              <a:t>- polárne pásmo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07504" y="38610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Líška </a:t>
            </a:r>
            <a:r>
              <a:rPr lang="sk-SK" dirty="0" err="1" smtClean="0"/>
              <a:t>fenek</a:t>
            </a:r>
            <a:r>
              <a:rPr lang="sk-SK" dirty="0" smtClean="0"/>
              <a:t> – púštna líška</a:t>
            </a:r>
          </a:p>
          <a:p>
            <a:r>
              <a:rPr lang="sk-SK" dirty="0" smtClean="0"/>
              <a:t>- tropické pásmo</a:t>
            </a:r>
            <a:endParaRPr lang="sk-SK" dirty="0"/>
          </a:p>
        </p:txBody>
      </p:sp>
      <p:pic>
        <p:nvPicPr>
          <p:cNvPr id="11" name="Obrázok 10" descr="Výsledok vyhľadávania obrázkov pre dopyt liska polarna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620688"/>
            <a:ext cx="4117207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ok 11" descr="Súvisiaci obrázo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48200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4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Súvisiaci obráz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2" y="869483"/>
            <a:ext cx="3977353" cy="29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Zajac polárny –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8329"/>
            <a:ext cx="3685159" cy="2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ajac poľný (Lepus europaeus) | Fotogaléria | Fotolovci.sk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869482"/>
            <a:ext cx="3418826" cy="29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002"/>
            <a:ext cx="8229600" cy="802710"/>
          </a:xfrm>
        </p:spPr>
        <p:txBody>
          <a:bodyPr/>
          <a:lstStyle/>
          <a:p>
            <a:r>
              <a:rPr lang="sk-SK" b="1" dirty="0" smtClean="0"/>
              <a:t>ZAJAC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7127776" y="86948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Zajac poľný</a:t>
            </a:r>
          </a:p>
          <a:p>
            <a:r>
              <a:rPr lang="sk-SK" dirty="0" smtClean="0"/>
              <a:t>- mierne pásmo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380312" y="3967949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Zajac polárny</a:t>
            </a:r>
          </a:p>
          <a:p>
            <a:r>
              <a:rPr lang="sk-SK" dirty="0" smtClean="0"/>
              <a:t>- polárne pásmo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1182" y="9087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Zajac mexický</a:t>
            </a:r>
          </a:p>
          <a:p>
            <a:r>
              <a:rPr lang="sk-SK" dirty="0" smtClean="0"/>
              <a:t>- tropické pásmo</a:t>
            </a:r>
            <a:endParaRPr lang="sk-SK" dirty="0"/>
          </a:p>
        </p:txBody>
      </p:sp>
      <p:pic>
        <p:nvPicPr>
          <p:cNvPr id="4102" name="Picture 6" descr="Black-tailed jackrabbit - Wikiped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3995935" cy="30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1" y="3963691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Zajac kalifornský</a:t>
            </a:r>
          </a:p>
          <a:p>
            <a:r>
              <a:rPr lang="sk-SK" dirty="0" smtClean="0"/>
              <a:t>- subtropické pásmo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59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uman skin 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71" y="0"/>
            <a:ext cx="8824417" cy="44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002"/>
            <a:ext cx="4176464" cy="802710"/>
          </a:xfrm>
        </p:spPr>
        <p:txBody>
          <a:bodyPr/>
          <a:lstStyle/>
          <a:p>
            <a:r>
              <a:rPr lang="sk-SK" b="1" dirty="0" smtClean="0"/>
              <a:t>ČLOVEK</a:t>
            </a:r>
            <a:endParaRPr lang="sk-SK" b="1" dirty="0"/>
          </a:p>
        </p:txBody>
      </p:sp>
      <p:pic>
        <p:nvPicPr>
          <p:cNvPr id="5128" name="Picture 8" descr="Differences in Physical Appearance in Humans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9" y="4417510"/>
            <a:ext cx="9120122" cy="23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9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ohybová sústava a&amp;nbsp;pohyb živočíchov - O šk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13212"/>
            <a:ext cx="2473895" cy="23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VZDUCH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Vzduch má rôzne vlastnosti, ktoré </a:t>
            </a:r>
            <a:br>
              <a:rPr lang="sk-SK" dirty="0" smtClean="0"/>
            </a:br>
            <a:r>
              <a:rPr lang="sk-SK" dirty="0" smtClean="0"/>
              <a:t>vplývajú na organizmy:</a:t>
            </a:r>
          </a:p>
          <a:p>
            <a:pPr lvl="1"/>
            <a:r>
              <a:rPr lang="sk-SK" b="1" dirty="0" smtClean="0">
                <a:solidFill>
                  <a:srgbClr val="FF0000"/>
                </a:solidFill>
              </a:rPr>
              <a:t>Zloženie vzduchu</a:t>
            </a:r>
            <a:r>
              <a:rPr lang="sk-SK" dirty="0" smtClean="0"/>
              <a:t>: množstvo O</a:t>
            </a:r>
            <a:r>
              <a:rPr lang="sk-SK" baseline="-25000" dirty="0" smtClean="0"/>
              <a:t>2</a:t>
            </a:r>
            <a:r>
              <a:rPr lang="sk-SK" dirty="0" smtClean="0"/>
              <a:t>, vodnej pary, nečistôt. Vplývajú na dýchanie, fotosyntézu</a:t>
            </a:r>
          </a:p>
          <a:p>
            <a:pPr lvl="1"/>
            <a:r>
              <a:rPr lang="sk-SK" b="1" dirty="0" smtClean="0">
                <a:solidFill>
                  <a:srgbClr val="FF0000"/>
                </a:solidFill>
              </a:rPr>
              <a:t>Prúdenie vzduchu</a:t>
            </a:r>
            <a:r>
              <a:rPr lang="sk-SK" dirty="0" smtClean="0"/>
              <a:t>: žiadny/silný/slabý vietor. Vplývajú na lietanie, pohyb, orientáciu čuchom, opeľovanie, šírenie semien</a:t>
            </a:r>
            <a:endParaRPr lang="sk-SK" dirty="0"/>
          </a:p>
        </p:txBody>
      </p:sp>
      <p:pic>
        <p:nvPicPr>
          <p:cNvPr id="6146" name="Picture 2" descr="Púpava Semeno Semená - Fotografia zdarma na Pixab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27" y="5085184"/>
            <a:ext cx="2626073" cy="17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letucha – EpochálníSvět.cz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999427"/>
            <a:ext cx="2044146" cy="18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yšľachtili koňa, aby bol ako z rozprávky. Ľudia sú zhrození 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13"/>
            <a:ext cx="2843808" cy="1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ilný vietor zasiahne Slovensko, na juhozápade krajiny môže ..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98" y="4581127"/>
            <a:ext cx="3419201" cy="22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12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408</Words>
  <Application>Microsoft Office PowerPoint</Application>
  <PresentationFormat>Prezentácia na obrazovke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NEŽIVÉ ZLOŽKY PROSTREDIA</vt:lpstr>
      <vt:lpstr>SVETLO</vt:lpstr>
      <vt:lpstr>TEPLOTA</vt:lpstr>
      <vt:lpstr>PÔSOBENIE TEPLOTY</vt:lpstr>
      <vt:lpstr>MEDVEĎ</vt:lpstr>
      <vt:lpstr>LÍŠKA</vt:lpstr>
      <vt:lpstr>ZAJAC</vt:lpstr>
      <vt:lpstr>ČLOVEK</vt:lpstr>
      <vt:lpstr>VZDUCH</vt:lpstr>
      <vt:lpstr>VODA</vt:lpstr>
      <vt:lpstr>VODA</vt:lpstr>
      <vt:lpstr>PÔDA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NEŽIVÉ ZLOŽKY PROSTREDIA</dc:title>
  <dc:creator>Katka Radvanská</dc:creator>
  <cp:lastModifiedBy>Katka Radvanská</cp:lastModifiedBy>
  <cp:revision>26</cp:revision>
  <dcterms:created xsi:type="dcterms:W3CDTF">2020-04-28T11:18:41Z</dcterms:created>
  <dcterms:modified xsi:type="dcterms:W3CDTF">2021-05-20T14:14:29Z</dcterms:modified>
</cp:coreProperties>
</file>