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6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B2BB-3108-4255-B2C1-2B765AF94DD4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8A62-43F2-483E-8842-8F63AE7325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136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B2BB-3108-4255-B2C1-2B765AF94DD4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8A62-43F2-483E-8842-8F63AE7325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041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B2BB-3108-4255-B2C1-2B765AF94DD4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8A62-43F2-483E-8842-8F63AE7325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611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B2BB-3108-4255-B2C1-2B765AF94DD4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8A62-43F2-483E-8842-8F63AE7325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542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B2BB-3108-4255-B2C1-2B765AF94DD4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8A62-43F2-483E-8842-8F63AE7325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77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B2BB-3108-4255-B2C1-2B765AF94DD4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8A62-43F2-483E-8842-8F63AE7325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722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B2BB-3108-4255-B2C1-2B765AF94DD4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8A62-43F2-483E-8842-8F63AE7325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19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B2BB-3108-4255-B2C1-2B765AF94DD4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8A62-43F2-483E-8842-8F63AE7325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354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B2BB-3108-4255-B2C1-2B765AF94DD4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8A62-43F2-483E-8842-8F63AE7325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884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B2BB-3108-4255-B2C1-2B765AF94DD4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8A62-43F2-483E-8842-8F63AE7325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970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B2BB-3108-4255-B2C1-2B765AF94DD4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8A62-43F2-483E-8842-8F63AE7325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38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4B2BB-3108-4255-B2C1-2B765AF94DD4}" type="datetimeFigureOut">
              <a:rPr lang="sk-SK" smtClean="0"/>
              <a:t>21. 1. 2021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38A62-43F2-483E-8842-8F63AE7325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969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AROMATICKÉ UHĽOVODÍKY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ARÉNY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4452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KYSELINA BENZOOVÁ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Konzervant</a:t>
            </a:r>
            <a:r>
              <a:rPr lang="sk-SK" dirty="0" smtClean="0"/>
              <a:t> – pôsobí proti plesniam</a:t>
            </a:r>
            <a:endParaRPr lang="sk-SK" dirty="0"/>
          </a:p>
        </p:txBody>
      </p:sp>
      <p:pic>
        <p:nvPicPr>
          <p:cNvPr id="7170" name="Picture 2" descr="Chemické vzorce karboxylových kyselín II. - O ško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2945135" cy="230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E210 - Kyselina Benzoová Látka... - Potraviny bez éček | Face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1825" y="2900256"/>
            <a:ext cx="5482175" cy="337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KYSELINA BENZOOVÁ | P-LAB = Potřeby pro laboratoř, Chemikálie, Life  Science, Nábytek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3528" y="4547791"/>
            <a:ext cx="2916043" cy="208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82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AROMATICKÉ UHĽOVODÍKY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Voňavé alebo zapáchajúce látky</a:t>
            </a:r>
          </a:p>
          <a:p>
            <a:r>
              <a:rPr lang="sk-SK" dirty="0" smtClean="0"/>
              <a:t>Obsahujú v molekule benzénové jadro</a:t>
            </a:r>
          </a:p>
          <a:p>
            <a:r>
              <a:rPr lang="sk-SK" dirty="0" smtClean="0"/>
              <a:t>Často sú toxické</a:t>
            </a:r>
          </a:p>
          <a:p>
            <a:r>
              <a:rPr lang="sk-SK" dirty="0" smtClean="0"/>
              <a:t>Ale môžu byť aj liečivé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4178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BENZÉN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C</a:t>
            </a:r>
            <a:r>
              <a:rPr lang="sk-SK" baseline="-25000" dirty="0" smtClean="0"/>
              <a:t>6</a:t>
            </a:r>
            <a:r>
              <a:rPr lang="sk-SK" dirty="0" smtClean="0"/>
              <a:t>H</a:t>
            </a:r>
            <a:r>
              <a:rPr lang="sk-SK" baseline="-25000" dirty="0" smtClean="0"/>
              <a:t>6</a:t>
            </a:r>
            <a:endParaRPr lang="sk-SK" baseline="-25000" dirty="0"/>
          </a:p>
        </p:txBody>
      </p:sp>
      <p:pic>
        <p:nvPicPr>
          <p:cNvPr id="1026" name="Picture 2" descr="Benzén – Wikipé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471538"/>
            <a:ext cx="1714500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enzén – Wikipédi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7168" y="1484784"/>
            <a:ext cx="2572813" cy="284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enzén - Wikiwand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4005064"/>
            <a:ext cx="2095500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rény - O škole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4190" y="1517507"/>
            <a:ext cx="2210098" cy="261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enzene | C6H6 | ChemSpid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4363717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ile:Benzene circle.svg - Wikimedia Commons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4540058"/>
            <a:ext cx="1524987" cy="184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90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BENZÉN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Kvapalina, sladkastý zápach</a:t>
            </a:r>
          </a:p>
          <a:p>
            <a:r>
              <a:rPr lang="sk-SK" dirty="0" smtClean="0"/>
              <a:t>Získava sa z mazutu – poslednej frakcie ropy</a:t>
            </a:r>
          </a:p>
          <a:p>
            <a:r>
              <a:rPr lang="sk-SK" dirty="0" smtClean="0"/>
              <a:t>Z čiernouhoľného dechtu</a:t>
            </a:r>
          </a:p>
          <a:p>
            <a:r>
              <a:rPr lang="sk-SK" dirty="0" smtClean="0"/>
              <a:t>Rozpúšťadlo, dôležitá surovina v chemickom priemysle</a:t>
            </a:r>
          </a:p>
          <a:p>
            <a:r>
              <a:rPr lang="sk-SK" dirty="0" smtClean="0"/>
              <a:t>Toxická, karcinogénna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594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NAFTALÉN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Biela kryštalická látka</a:t>
            </a:r>
          </a:p>
          <a:p>
            <a:r>
              <a:rPr lang="sk-SK" dirty="0" smtClean="0"/>
              <a:t>Zapácha</a:t>
            </a:r>
          </a:p>
          <a:p>
            <a:r>
              <a:rPr lang="sk-SK" dirty="0" smtClean="0"/>
              <a:t>Proti moliam do skrine</a:t>
            </a:r>
            <a:endParaRPr lang="sk-SK" dirty="0"/>
          </a:p>
        </p:txBody>
      </p:sp>
      <p:sp>
        <p:nvSpPr>
          <p:cNvPr id="4" name="AutoShape 2" descr="Naftalén –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" name="AutoShape 4" descr="Naftalén – Wikipé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54" name="Picture 6" descr="Naftalen – Wikipedi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4725144"/>
            <a:ext cx="3214091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naftalen - Arnik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6649" y="3525984"/>
            <a:ext cx="3101752" cy="239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dTest: naftalen &quot;Naphthalene ball&quot; - nebezpečné výrobk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9" y="2470206"/>
            <a:ext cx="2736304" cy="204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VMD drogerie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9917" y="154213"/>
            <a:ext cx="2507834" cy="245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98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TOLUÉN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sk-SK" dirty="0" err="1" smtClean="0"/>
              <a:t>Metylbenzén</a:t>
            </a:r>
            <a:endParaRPr lang="sk-SK" dirty="0" smtClean="0"/>
          </a:p>
          <a:p>
            <a:r>
              <a:rPr lang="sk-SK" dirty="0" smtClean="0"/>
              <a:t>Kvapalina, rozpúšťadlo, riedidlo</a:t>
            </a:r>
          </a:p>
          <a:p>
            <a:r>
              <a:rPr lang="sk-SK" dirty="0" smtClean="0"/>
              <a:t>Narkotické účinky</a:t>
            </a:r>
            <a:endParaRPr lang="sk-SK" dirty="0"/>
          </a:p>
        </p:txBody>
      </p:sp>
      <p:pic>
        <p:nvPicPr>
          <p:cNvPr id="3074" name="Picture 2" descr="TOLUÉN P6406 | BAL SLOVAKIA, s.r.o.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6086" y="2132856"/>
            <a:ext cx="2975876" cy="432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oluen – Wikipedi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996952"/>
            <a:ext cx="1368152" cy="250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Toluén fetujú už malé deti. Obchodníci ho stále môžu predať hocikomu |  TVnoviny.sk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82108" y="2996952"/>
            <a:ext cx="3033320" cy="34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0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Extrudovaný polystyrén Isover Styrodur 3000 SK 1250 x 600 x 50 mm balenie 8  ks v Eshope HORNBACH.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2708920"/>
            <a:ext cx="4762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STYRÉN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Vinylbenzén</a:t>
            </a:r>
            <a:r>
              <a:rPr lang="sk-SK" dirty="0" smtClean="0"/>
              <a:t> </a:t>
            </a:r>
          </a:p>
          <a:p>
            <a:r>
              <a:rPr lang="sk-SK" dirty="0" smtClean="0"/>
              <a:t>Kvapalina</a:t>
            </a:r>
          </a:p>
          <a:p>
            <a:r>
              <a:rPr lang="sk-SK" dirty="0" smtClean="0"/>
              <a:t>Surovina na výrobu polystyrénu</a:t>
            </a:r>
            <a:endParaRPr lang="sk-SK" dirty="0"/>
          </a:p>
        </p:txBody>
      </p:sp>
      <p:sp>
        <p:nvSpPr>
          <p:cNvPr id="4" name="AutoShape 2" descr="File:Styren (vzorec).svg - Wikimedia Commons"/>
          <p:cNvSpPr>
            <a:spLocks noChangeAspect="1" noChangeArrowheads="1"/>
          </p:cNvSpPr>
          <p:nvPr/>
        </p:nvSpPr>
        <p:spPr bwMode="auto">
          <a:xfrm>
            <a:off x="155575" y="-715963"/>
            <a:ext cx="304800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6148" name="Picture 4" descr="Filip's room of chemistry: May 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3356992"/>
            <a:ext cx="2592288" cy="289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51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/>
          <a:lstStyle/>
          <a:p>
            <a:r>
              <a:rPr lang="sk-SK" b="1" dirty="0" smtClean="0"/>
              <a:t>BENZOPYRÉN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/>
          <a:lstStyle/>
          <a:p>
            <a:r>
              <a:rPr lang="sk-SK" dirty="0" smtClean="0"/>
              <a:t>Súčasť cigaretového dymu, sadzí, grilovaného mäsa, opekaných </a:t>
            </a:r>
            <a:r>
              <a:rPr lang="sk-SK" dirty="0" err="1" smtClean="0"/>
              <a:t>špekačiek</a:t>
            </a:r>
            <a:endParaRPr lang="sk-SK" dirty="0" smtClean="0"/>
          </a:p>
          <a:p>
            <a:r>
              <a:rPr lang="sk-SK" dirty="0" smtClean="0"/>
              <a:t>Karcinogén</a:t>
            </a:r>
            <a:endParaRPr lang="sk-SK" dirty="0"/>
          </a:p>
        </p:txBody>
      </p:sp>
      <p:sp>
        <p:nvSpPr>
          <p:cNvPr id="4" name="AutoShape 2" descr="Benzo(a)pyren – Wikiped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" name="AutoShape 4" descr="Benzo(a)pyren – Wikipedi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4102" name="Picture 6" descr="Benzo(a)pyren – Wikiped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2243325"/>
            <a:ext cx="2941915" cy="183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Strach a hrôza z karcinogénov? Fakty namiesto strašeni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8252" y="4293096"/>
            <a:ext cx="4272095" cy="246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Grilované mäso, recepty ako pripraviť grilované mäso | Dobruchut.s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5484" y="4260772"/>
            <a:ext cx="40957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Jak naložit špekáčky - poradíme přehledně a srozumitelně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97331"/>
            <a:ext cx="383701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70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PRÍRODNÉ LÁTKY</a:t>
            </a:r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468" y="1340768"/>
            <a:ext cx="20764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9463" y="1340768"/>
            <a:ext cx="23050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1484784"/>
            <a:ext cx="22288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4388" y="3870955"/>
            <a:ext cx="25050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Klinčeky - nenápadné korenie s veľkým účinkom ⋆ Fitlavia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3951759"/>
            <a:ext cx="3261756" cy="216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Eugenol | Reference substances for GC | Gas Chromatography (GC) |  Chromatography | Applications | Carl Roth - International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74669" y="4573558"/>
            <a:ext cx="2180456" cy="116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5940152" y="60212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Eugenol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323528" y="11154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Anizol</a:t>
            </a:r>
            <a:r>
              <a:rPr lang="sk-SK" dirty="0" smtClean="0"/>
              <a:t> - </a:t>
            </a:r>
            <a:r>
              <a:rPr lang="sk-SK" dirty="0" err="1" smtClean="0"/>
              <a:t>metoxybenzén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4355976" y="115610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Vanilín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6614106" y="107704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Karvón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211533" y="388744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Cinamaldehyd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7796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104</Words>
  <Application>Microsoft Office PowerPoint</Application>
  <PresentationFormat>Prezentácia na obrazovke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AROMATICKÉ UHĽOVODÍKY</vt:lpstr>
      <vt:lpstr>AROMATICKÉ UHĽOVODÍKY</vt:lpstr>
      <vt:lpstr>BENZÉN</vt:lpstr>
      <vt:lpstr>BENZÉN</vt:lpstr>
      <vt:lpstr>NAFTALÉN</vt:lpstr>
      <vt:lpstr>TOLUÉN</vt:lpstr>
      <vt:lpstr>STYRÉN</vt:lpstr>
      <vt:lpstr>BENZOPYRÉN</vt:lpstr>
      <vt:lpstr>PRÍRODNÉ LÁTKY</vt:lpstr>
      <vt:lpstr>KYSELINA BENZOOVÁ</vt:lpstr>
    </vt:vector>
  </TitlesOfParts>
  <Company>EU SAV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AROMATICKÉ UHĽOVODÍKY</dc:title>
  <dc:creator>Katka Radvanska</dc:creator>
  <cp:lastModifiedBy>Katka Radvanska</cp:lastModifiedBy>
  <cp:revision>8</cp:revision>
  <dcterms:created xsi:type="dcterms:W3CDTF">2021-01-21T08:44:37Z</dcterms:created>
  <dcterms:modified xsi:type="dcterms:W3CDTF">2021-01-21T09:47:21Z</dcterms:modified>
</cp:coreProperties>
</file>